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Universal Wisdom: Conquer Yourself</a:t>
            </a:r>
          </a:p>
          <a:p>
            <a:r>
              <a:t>普遍の叡智：自己を征服せよ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Teachings across traditions on self-mastery</a:t>
            </a:r>
          </a:p>
          <a:p>
            <a:r>
              <a:t>自己克服に関する諸伝統の教え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The Buddha</a:t>
            </a:r>
          </a:p>
          <a:p>
            <a:r>
              <a:t>１．仏陀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“Though one should conquer a million men in battlefield, yet he, indeed, is the noblest victor who has conquered himself.”</a:t>
            </a:r>
          </a:p>
          <a:p>
            <a:r>
              <a:t>「たとえ戦場で百万の敵を破ろうとも、自己を克服した者こそ最上の勝利者である。」</a:t>
            </a:r>
          </a:p>
          <a:p>
            <a:r>
              <a:t>– Dhammapada 103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Laozi (Tao Te Ching)</a:t>
            </a:r>
          </a:p>
          <a:p>
            <a:r>
              <a:t>２．老子（道徳経）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“He who conquers others is strong; he who conquers himself is mighty.”</a:t>
            </a:r>
          </a:p>
          <a:p>
            <a:r>
              <a:t>「人に勝つ者は力あり、己に勝つ者は真に強し。」</a:t>
            </a:r>
          </a:p>
          <a:p>
            <a:r>
              <a:t>– Tao Te Ching, Chapter 33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Socrates</a:t>
            </a:r>
          </a:p>
          <a:p>
            <a:r>
              <a:t>３．ソクラテス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“The greatest victory is to conquer yourself.”</a:t>
            </a:r>
          </a:p>
          <a:p>
            <a:r>
              <a:t>「最大の勝利は自己を克服することだ。」</a:t>
            </a:r>
          </a:p>
          <a:p>
            <a:r>
              <a:t>(paraphrase of his teaching on self-control: sophrosyne)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Epictetus (Stoic)</a:t>
            </a:r>
          </a:p>
          <a:p>
            <a:r>
              <a:t>４．エピクテトス（ストア派）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“No man is free who is not master of himself.”</a:t>
            </a:r>
          </a:p>
          <a:p>
            <a:r>
              <a:t>「自己を支配できない者に自由はない。」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Seneca (Stoic)</a:t>
            </a:r>
          </a:p>
          <a:p>
            <a:r>
              <a:t>５．セネカ（ストア派）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“Most powerful is he who has himself in his own power.”</a:t>
            </a:r>
          </a:p>
          <a:p>
            <a:r>
              <a:t>「最も強い者とは、自己を自分の支配下に置く者である。」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Muhammad</a:t>
            </a:r>
          </a:p>
          <a:p>
            <a:r>
              <a:t>６．ムハンマド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“The strongest among you is the one who controls his anger.”</a:t>
            </a:r>
          </a:p>
          <a:p>
            <a:r>
              <a:t>「あなたがたの中で最も強い者は、怒りを制御できる者である。」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Jesus</a:t>
            </a:r>
          </a:p>
          <a:p>
            <a:r>
              <a:t>７．イエス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“If anyone would come after me, let him deny himself, take up his cross daily, and follow me.”</a:t>
            </a:r>
          </a:p>
          <a:p>
            <a:r>
              <a:t>「私について来たい者は、自己を捨て、日々自分の十字架を背負って私に従いなさい。」</a:t>
            </a:r>
          </a:p>
          <a:p>
            <a:r>
              <a:t>– Luke 9:23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Katha Upanishad</a:t>
            </a:r>
          </a:p>
          <a:p>
            <a:r>
              <a:t>８．カタ・ウパニシャッド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“He who has understanding and a controlled mind reaches the end of the journey, that is, the supreme abode.”</a:t>
            </a:r>
          </a:p>
          <a:p>
            <a:r>
              <a:t>「知恵と制御された心を持つ者は、旅の終わり、すなわち最高の境地に至る。」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Reflection</a:t>
            </a:r>
          </a:p>
          <a:p>
            <a:r>
              <a:t>９．省察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All traditions emphasize conquering self as the highest victory.</a:t>
            </a:r>
          </a:p>
          <a:p>
            <a:r>
              <a:t>すべての伝統は、自己克服こそ最高の勝利と説く。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