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FCC99"/>
            </a:gs>
            <a:gs pos="100000">
              <a:srgbClr val="FFFFFF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7772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b="1">
                <a:latin typeface="Arial"/>
              </a:defRPr>
            </a:pPr>
            <a:r>
              <a:t>“There is the unborn, unbecome, unmade, unconditioned (nirvana/amṛta). If there were not, there would be no escape from the born, become, made, conditioned (mṛta, mortal life).”</a:t>
            </a:r>
            <a:br/>
            <a:r>
              <a:t>– Udana 8.3 (adapted)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7772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 b="1">
                <a:latin typeface="Arial"/>
              </a:defRPr>
            </a:pPr>
            <a:r>
              <a:t>「生まれず、成らず、作られず、条件づけられないもの（涅槃／甘露）がある。それがなければ、生まれ、成り、作られ、条件づけられたもの（死ある人生）からの逃れはない。」</a:t>
            </a:r>
            <a:br/>
            <a:r>
              <a:t>– 『ウダーナ』8.3（意訳）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657600"/>
            <a:ext cx="7772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400">
                <a:latin typeface="Arial"/>
              </a:defRPr>
            </a:pPr>
            <a:r>
              <a:t>🙏 We must awaken to this unconditioned liberation for ourselves and all.</a:t>
            </a:r>
            <a:br/>
            <a:r>
              <a:t>私たちは、この無条件の解脱に自らも他者も目覚めなければなりません。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