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1744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2586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3600" dirty="0"/>
              <a:t>Criticisms of Trump Politics</a:t>
            </a:r>
            <a:br>
              <a:rPr lang="en-US" sz="3600" dirty="0"/>
            </a:br>
            <a:r>
              <a:rPr lang="ja-JP" altLang="en-US" sz="3600"/>
              <a:t>トランプ政治批判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037" y="924086"/>
            <a:ext cx="8229600" cy="4525963"/>
          </a:xfrm>
        </p:spPr>
        <p:txBody>
          <a:bodyPr>
            <a:normAutofit fontScale="55000" lnSpcReduction="20000"/>
          </a:bodyPr>
          <a:lstStyle/>
          <a:p>
            <a:endParaRPr dirty="0"/>
          </a:p>
          <a:p>
            <a:r>
              <a:rPr dirty="0"/>
              <a:t>1. Undermined democracy and civil liberties.</a:t>
            </a:r>
          </a:p>
          <a:p>
            <a:r>
              <a:rPr dirty="0" err="1"/>
              <a:t>民主主義と市民的自由の破壊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2. Encouraged white nationalism and racism.</a:t>
            </a:r>
          </a:p>
          <a:p>
            <a:r>
              <a:rPr dirty="0" err="1"/>
              <a:t>白人至上主義と人種差別を助長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3. Attacked higher education and academic freedom.</a:t>
            </a:r>
          </a:p>
          <a:p>
            <a:r>
              <a:rPr dirty="0" err="1"/>
              <a:t>高等教育と学問の自由への攻撃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4. Spread misinformation and conspiracy theories.</a:t>
            </a:r>
          </a:p>
          <a:p>
            <a:r>
              <a:rPr dirty="0" err="1"/>
              <a:t>偽情報と陰謀論の拡散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5. Promoted authoritarianism and state violence.</a:t>
            </a:r>
          </a:p>
          <a:p>
            <a:r>
              <a:rPr dirty="0" err="1"/>
              <a:t>権威主義と国家暴力の推進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600" dirty="0"/>
              <a:t>Criticisms of Trump Politics (2)</a:t>
            </a:r>
            <a:br>
              <a:rPr lang="en-US" sz="3600" dirty="0"/>
            </a:br>
            <a:r>
              <a:rPr lang="ja-JP" altLang="en-US" sz="3600"/>
              <a:t>トランプ政治批判（２）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556" y="846138"/>
            <a:ext cx="8229600" cy="4525963"/>
          </a:xfrm>
        </p:spPr>
        <p:txBody>
          <a:bodyPr>
            <a:normAutofit fontScale="55000" lnSpcReduction="20000"/>
          </a:bodyPr>
          <a:lstStyle/>
          <a:p>
            <a:endParaRPr dirty="0"/>
          </a:p>
          <a:p>
            <a:r>
              <a:rPr dirty="0"/>
              <a:t>6. Supported environmental deregulation.</a:t>
            </a:r>
          </a:p>
          <a:p>
            <a:r>
              <a:rPr dirty="0" err="1"/>
              <a:t>環境規制の撤廃支持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7. Implemented anti-immigrant policies.</a:t>
            </a:r>
          </a:p>
          <a:p>
            <a:r>
              <a:rPr dirty="0" err="1"/>
              <a:t>反移民政策の実施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8. Undermined international alliances.</a:t>
            </a:r>
          </a:p>
          <a:p>
            <a:r>
              <a:rPr dirty="0" err="1"/>
              <a:t>国際同盟の破壊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9. Prioritized corporate interests over public welfare.</a:t>
            </a:r>
          </a:p>
          <a:p>
            <a:r>
              <a:rPr dirty="0" err="1"/>
              <a:t>公共福祉より企業利益を優先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10. Normalized corruption and ethical violations.</a:t>
            </a:r>
          </a:p>
          <a:p>
            <a:r>
              <a:rPr dirty="0" err="1"/>
              <a:t>腐敗と倫理違反の常態化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315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Summary</a:t>
            </a:r>
            <a:br>
              <a:rPr lang="en-US" dirty="0"/>
            </a:br>
            <a:r>
              <a:rPr lang="ja-JP" altLang="en-US"/>
              <a:t>まとめ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627" y="84613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dirty="0"/>
          </a:p>
          <a:p>
            <a:endParaRPr dirty="0"/>
          </a:p>
          <a:p>
            <a:r>
              <a:rPr dirty="0"/>
              <a:t>Trump politics = authoritarian, anti-democratic, racist, corrupt.</a:t>
            </a:r>
          </a:p>
          <a:p>
            <a:r>
              <a:rPr sz="2800" dirty="0" err="1"/>
              <a:t>トランプ政治＝権威主義的、反民主主義的</a:t>
            </a:r>
            <a:r>
              <a:rPr sz="2800" dirty="0"/>
              <a:t>、</a:t>
            </a:r>
            <a:endParaRPr lang="en-US" sz="2800" dirty="0"/>
          </a:p>
          <a:p>
            <a:pPr marL="0" indent="0">
              <a:buNone/>
            </a:pPr>
            <a:r>
              <a:rPr lang="ja-US" altLang="en-US" sz="2800" dirty="0"/>
              <a:t>　　</a:t>
            </a:r>
            <a:r>
              <a:rPr sz="2800" dirty="0" err="1"/>
              <a:t>人種差別的、腐敗的</a:t>
            </a:r>
            <a:r>
              <a:rPr sz="2800" dirty="0"/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2800" dirty="0"/>
              <a:t>Trump Politics: Foreign Criticisms</a:t>
            </a:r>
            <a:br>
              <a:rPr lang="en-US" sz="2800" dirty="0"/>
            </a:br>
            <a:r>
              <a:rPr lang="ja-JP" altLang="en-US" sz="2400"/>
              <a:t>トランプ政治批判：国外政策</a:t>
            </a:r>
            <a:br>
              <a:rPr lang="ja-JP" altLang="en-US" sz="3200"/>
            </a:br>
            <a:endParaRPr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3559" y="846138"/>
            <a:ext cx="8229600" cy="4525963"/>
          </a:xfrm>
        </p:spPr>
        <p:txBody>
          <a:bodyPr>
            <a:normAutofit fontScale="55000" lnSpcReduction="20000"/>
          </a:bodyPr>
          <a:lstStyle/>
          <a:p>
            <a:endParaRPr dirty="0"/>
          </a:p>
          <a:p>
            <a:r>
              <a:rPr dirty="0"/>
              <a:t>1. Bombed Iran without provocation.</a:t>
            </a:r>
          </a:p>
          <a:p>
            <a:r>
              <a:rPr dirty="0" err="1"/>
              <a:t>イランへの無差別爆撃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2. Imposed high tariffs triggering trade wars.</a:t>
            </a:r>
          </a:p>
          <a:p>
            <a:r>
              <a:rPr dirty="0" err="1"/>
              <a:t>高関税で貿易戦争を引き起こした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3. Demanded annexation of Panama, Canada, Greenland.</a:t>
            </a:r>
          </a:p>
          <a:p>
            <a:r>
              <a:rPr dirty="0" err="1"/>
              <a:t>パナマ・カナダ・グリーンランド併合要求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4. Expanded military budget massively.</a:t>
            </a:r>
          </a:p>
          <a:p>
            <a:r>
              <a:rPr dirty="0" err="1"/>
              <a:t>軍事予算を大幅増額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5. Attempted to abolish USAID.</a:t>
            </a:r>
          </a:p>
          <a:p>
            <a:r>
              <a:rPr dirty="0" err="1"/>
              <a:t>USAID（国際開発援助庁）廃止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100" dirty="0"/>
              <a:t>Trump Politics: Domestic Criticisms</a:t>
            </a:r>
            <a:br>
              <a:rPr lang="en-US" sz="3100" dirty="0"/>
            </a:br>
            <a:r>
              <a:rPr lang="ja-JP" altLang="en-US" sz="3100"/>
              <a:t>トランプ政治批判：国内政策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9539" y="980268"/>
            <a:ext cx="8229600" cy="4525963"/>
          </a:xfrm>
        </p:spPr>
        <p:txBody>
          <a:bodyPr>
            <a:normAutofit fontScale="55000" lnSpcReduction="20000"/>
          </a:bodyPr>
          <a:lstStyle/>
          <a:p>
            <a:endParaRPr dirty="0"/>
          </a:p>
          <a:p>
            <a:r>
              <a:rPr dirty="0"/>
              <a:t>1. Suppressed immigrants with ICE raids.</a:t>
            </a:r>
          </a:p>
          <a:p>
            <a:r>
              <a:rPr dirty="0" err="1"/>
              <a:t>移民をICE襲撃で弾圧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2. Attacked universities, students, academic freedom.</a:t>
            </a:r>
          </a:p>
          <a:p>
            <a:r>
              <a:rPr dirty="0" err="1"/>
              <a:t>大学・学生・学問の自由を攻撃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3. Targeted LGBTQ+ rights.</a:t>
            </a:r>
          </a:p>
          <a:p>
            <a:r>
              <a:rPr dirty="0" err="1"/>
              <a:t>性的マイノリティの権利を攻撃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4. Cut social security and medical subsidies.</a:t>
            </a:r>
          </a:p>
          <a:p>
            <a:r>
              <a:rPr dirty="0" err="1"/>
              <a:t>社会保障・医療補助を削減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5. Undermined judiciary independence.</a:t>
            </a:r>
          </a:p>
          <a:p>
            <a:r>
              <a:rPr dirty="0" err="1"/>
              <a:t>司法の独立を破壊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5119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3600" dirty="0"/>
              <a:t>Trump Politics: Summary</a:t>
            </a:r>
            <a:br>
              <a:rPr lang="en-US" sz="3600" dirty="0"/>
            </a:br>
            <a:r>
              <a:rPr lang="ja-JP" altLang="en-US" sz="3100"/>
              <a:t>トランプ政治まとめ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49" y="141763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sz="2000" dirty="0"/>
              <a:t>Promoted authoritarianism domestically &amp; internationally.</a:t>
            </a:r>
          </a:p>
          <a:p>
            <a:r>
              <a:rPr sz="2000" dirty="0" err="1"/>
              <a:t>国内外で権威主義を推進</a:t>
            </a:r>
            <a:r>
              <a:rPr sz="2000" dirty="0"/>
              <a:t>。</a:t>
            </a:r>
          </a:p>
          <a:p>
            <a:endParaRPr sz="2000" dirty="0"/>
          </a:p>
          <a:p>
            <a:r>
              <a:rPr sz="2000" dirty="0"/>
              <a:t>• Prioritized military &amp; corporate interests over human rights.</a:t>
            </a:r>
          </a:p>
          <a:p>
            <a:r>
              <a:rPr sz="2000" dirty="0" err="1"/>
              <a:t>人権より軍事・企業利益を優先</a:t>
            </a:r>
            <a:r>
              <a:rPr sz="2000" dirty="0"/>
              <a:t>。</a:t>
            </a:r>
          </a:p>
          <a:p>
            <a:endParaRPr sz="2000" dirty="0"/>
          </a:p>
          <a:p>
            <a:r>
              <a:rPr sz="2000" dirty="0"/>
              <a:t>• Eroded democracy, justice, and global stability.</a:t>
            </a:r>
          </a:p>
          <a:p>
            <a:r>
              <a:rPr sz="2000" dirty="0" err="1"/>
              <a:t>民主主義、正義、国際安定を侵食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339</Words>
  <Application>Microsoft Macintosh PowerPoint</Application>
  <PresentationFormat>画面に合わせる (16:9)</PresentationFormat>
  <Paragraphs>79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Criticisms of Trump Politics トランプ政治批判 </vt:lpstr>
      <vt:lpstr>Criticisms of Trump Politics (2) トランプ政治批判（２） </vt:lpstr>
      <vt:lpstr>Summary まとめ </vt:lpstr>
      <vt:lpstr>Trump Politics: Foreign Criticisms トランプ政治批判：国外政策 </vt:lpstr>
      <vt:lpstr>Trump Politics: Domestic Criticisms トランプ政治批判：国内政策 </vt:lpstr>
      <vt:lpstr>Trump Politics: Summary トランプ政治まとめ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2025-07-03T22:18:59Z</dcterms:modified>
  <cp:category/>
</cp:coreProperties>
</file>