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>
            <a:noAutofit/>
          </a:bodyPr>
          <a:lstStyle/>
          <a:p>
            <a:r>
              <a:rPr sz="3200" dirty="0"/>
              <a:t>Transforming </a:t>
            </a:r>
            <a:r>
              <a:rPr sz="3200" dirty="0" err="1"/>
              <a:t>Ālaya-vijñāna</a:t>
            </a:r>
            <a:r>
              <a:rPr sz="3200" dirty="0"/>
              <a:t> for Peaceful Civilization</a:t>
            </a:r>
          </a:p>
          <a:p>
            <a:r>
              <a:rPr sz="3200" dirty="0" err="1"/>
              <a:t>アラヤ識を変革して平和文明へ</a:t>
            </a:r>
            <a:endParaRPr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4251" y="3429000"/>
            <a:ext cx="6400800" cy="1752600"/>
          </a:xfrm>
        </p:spPr>
        <p:txBody>
          <a:bodyPr>
            <a:noAutofit/>
          </a:bodyPr>
          <a:lstStyle/>
          <a:p>
            <a:r>
              <a:rPr sz="2400" dirty="0"/>
              <a:t>Spiritual, Neurological, and Ethical Strategies for Redirecting from Militarism to Life-sustaining Research</a:t>
            </a:r>
          </a:p>
          <a:p>
            <a:r>
              <a:rPr sz="2400" dirty="0" err="1"/>
              <a:t>軍事主義から生命維持研究への転換のための精神的・神経学的・倫理的戦略</a:t>
            </a:r>
            <a:endParaRPr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6145"/>
            <a:ext cx="8229600" cy="1143000"/>
          </a:xfrm>
        </p:spPr>
        <p:txBody>
          <a:bodyPr>
            <a:normAutofit/>
          </a:bodyPr>
          <a:lstStyle/>
          <a:p>
            <a:r>
              <a:rPr sz="3200" dirty="0"/>
              <a:t>🌌 Understanding the Problem</a:t>
            </a:r>
          </a:p>
          <a:p>
            <a:r>
              <a:rPr sz="3200" dirty="0"/>
              <a:t>🌌 </a:t>
            </a:r>
            <a:r>
              <a:rPr sz="3200" dirty="0" err="1"/>
              <a:t>問題の理解</a:t>
            </a:r>
            <a:endParaRPr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5874"/>
            <a:ext cx="8229600" cy="4525963"/>
          </a:xfrm>
        </p:spPr>
        <p:txBody>
          <a:bodyPr>
            <a:normAutofit/>
          </a:bodyPr>
          <a:lstStyle/>
          <a:p>
            <a:r>
              <a:rPr sz="2400" dirty="0"/>
              <a:t>✅ Militarism arises from fear, attachment to self-identity, and karmic seeds in </a:t>
            </a:r>
            <a:r>
              <a:rPr sz="2400" dirty="0" err="1"/>
              <a:t>ālaya-vijñāna</a:t>
            </a:r>
            <a:r>
              <a:rPr sz="2400" dirty="0"/>
              <a:t>.</a:t>
            </a:r>
            <a:endParaRPr lang="en-US" sz="2400" dirty="0"/>
          </a:p>
          <a:p>
            <a:endParaRPr sz="2400" dirty="0"/>
          </a:p>
          <a:p>
            <a:r>
              <a:rPr sz="2400" dirty="0"/>
              <a:t>✅ </a:t>
            </a:r>
            <a:r>
              <a:rPr sz="2400" dirty="0" err="1"/>
              <a:t>軍事主義は恐れ、自己同一性への執着、アラヤ識の業の種子から生じる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8796"/>
            <a:ext cx="8229600" cy="1143000"/>
          </a:xfrm>
        </p:spPr>
        <p:txBody>
          <a:bodyPr>
            <a:normAutofit/>
          </a:bodyPr>
          <a:lstStyle/>
          <a:p>
            <a:r>
              <a:rPr sz="3200" dirty="0"/>
              <a:t>🧠 Neurological &amp; Spiritual Basis</a:t>
            </a:r>
          </a:p>
          <a:p>
            <a:r>
              <a:rPr sz="3200" dirty="0"/>
              <a:t>🧠 </a:t>
            </a:r>
            <a:r>
              <a:rPr sz="3200" dirty="0" err="1"/>
              <a:t>神経学的・精神的基盤</a:t>
            </a:r>
            <a:endParaRPr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7372"/>
            <a:ext cx="8229600" cy="4525963"/>
          </a:xfrm>
        </p:spPr>
        <p:txBody>
          <a:bodyPr>
            <a:normAutofit/>
          </a:bodyPr>
          <a:lstStyle/>
          <a:p>
            <a:r>
              <a:rPr sz="2400" dirty="0"/>
              <a:t>🧘‍♂️ Meditation calms DMN, increases theta &amp; gamma (insight, compassion).</a:t>
            </a:r>
            <a:endParaRPr lang="en-US" sz="2400" dirty="0"/>
          </a:p>
          <a:p>
            <a:endParaRPr sz="2400" dirty="0"/>
          </a:p>
          <a:p>
            <a:r>
              <a:rPr sz="2400" dirty="0"/>
              <a:t>🧘‍♂️ </a:t>
            </a:r>
            <a:r>
              <a:rPr sz="2400" dirty="0" err="1"/>
              <a:t>瞑想はDMNを鎮め、θ波・γ波（洞察、慈悲）を増加させる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0545"/>
            <a:ext cx="8229600" cy="1143000"/>
          </a:xfrm>
        </p:spPr>
        <p:txBody>
          <a:bodyPr>
            <a:normAutofit fontScale="90000"/>
          </a:bodyPr>
          <a:lstStyle/>
          <a:p>
            <a:r>
              <a:rPr sz="3200" dirty="0"/>
              <a:t>(C) Neurological Rewiring:</a:t>
            </a:r>
          </a:p>
          <a:p>
            <a:r>
              <a:rPr sz="3200" dirty="0"/>
              <a:t>(C) </a:t>
            </a:r>
            <a:r>
              <a:rPr sz="3200" dirty="0" err="1"/>
              <a:t>神経回路の書き換え</a:t>
            </a:r>
            <a:r>
              <a:rPr sz="3200" dirty="0"/>
              <a:t>：</a:t>
            </a:r>
          </a:p>
          <a:p>
            <a:r>
              <a:rPr sz="3200" dirty="0"/>
              <a:t>✅ Gratitude and compassion journaling.</a:t>
            </a:r>
          </a:p>
          <a:p>
            <a:r>
              <a:rPr sz="3200" dirty="0"/>
              <a:t>✅ </a:t>
            </a:r>
            <a:r>
              <a:rPr sz="3200" dirty="0" err="1"/>
              <a:t>感謝と慈悲の記録</a:t>
            </a:r>
            <a:r>
              <a:rPr sz="3200" dirty="0"/>
              <a:t>。</a:t>
            </a:r>
          </a:p>
          <a:p>
            <a:r>
              <a:rPr sz="3200" dirty="0"/>
              <a:t>✅ Reduces fear responses, increases moral reasoning.</a:t>
            </a:r>
          </a:p>
          <a:p>
            <a:r>
              <a:rPr sz="3200" dirty="0"/>
              <a:t>✅ </a:t>
            </a:r>
            <a:r>
              <a:rPr sz="3200" dirty="0" err="1"/>
              <a:t>恐怖反応を減少させ、道徳的判断力を高める</a:t>
            </a:r>
            <a:r>
              <a:rPr dirty="0"/>
              <a:t>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740852"/>
            <a:ext cx="8229600" cy="4525963"/>
          </a:xfrm>
        </p:spPr>
        <p:txBody>
          <a:bodyPr>
            <a:normAutofit/>
          </a:bodyPr>
          <a:lstStyle/>
          <a:p>
            <a:r>
              <a:rPr sz="2400" dirty="0"/>
              <a:t>(C) Neurological Rewiring:</a:t>
            </a:r>
          </a:p>
          <a:p>
            <a:r>
              <a:rPr sz="2400" dirty="0"/>
              <a:t>(C) </a:t>
            </a:r>
            <a:r>
              <a:rPr sz="2400" dirty="0" err="1"/>
              <a:t>神経回路の書き換え</a:t>
            </a:r>
            <a:r>
              <a:rPr sz="2400" dirty="0"/>
              <a:t>：</a:t>
            </a:r>
          </a:p>
          <a:p>
            <a:r>
              <a:rPr sz="2400" dirty="0"/>
              <a:t>✅ Gratitude and compassion journaling.</a:t>
            </a:r>
          </a:p>
          <a:p>
            <a:r>
              <a:rPr sz="2400" dirty="0"/>
              <a:t>✅ </a:t>
            </a:r>
            <a:r>
              <a:rPr sz="2400" dirty="0" err="1"/>
              <a:t>感謝と慈悲の記録</a:t>
            </a:r>
            <a:r>
              <a:rPr sz="2400" dirty="0"/>
              <a:t>。</a:t>
            </a:r>
          </a:p>
          <a:p>
            <a:r>
              <a:rPr sz="2400" dirty="0"/>
              <a:t>✅ Reduces fear responses, increases moral reasoning.</a:t>
            </a:r>
          </a:p>
          <a:p>
            <a:r>
              <a:rPr sz="2400" dirty="0"/>
              <a:t>✅ </a:t>
            </a:r>
            <a:r>
              <a:rPr sz="2400" dirty="0" err="1"/>
              <a:t>恐怖反応を減少させ、道徳的判断力を高める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364"/>
            <a:ext cx="8229600" cy="1143000"/>
          </a:xfrm>
        </p:spPr>
        <p:txBody>
          <a:bodyPr>
            <a:noAutofit/>
          </a:bodyPr>
          <a:lstStyle/>
          <a:p>
            <a:r>
              <a:rPr sz="3200" dirty="0"/>
              <a:t>(D) Social Action &amp; Advocacy:</a:t>
            </a:r>
          </a:p>
          <a:p>
            <a:r>
              <a:rPr sz="3200" dirty="0"/>
              <a:t>(D) </a:t>
            </a:r>
            <a:r>
              <a:rPr sz="3200" dirty="0" err="1"/>
              <a:t>社会的行動と提唱</a:t>
            </a:r>
            <a:r>
              <a:rPr sz="3200" dirty="0"/>
              <a:t>：</a:t>
            </a:r>
          </a:p>
          <a:p>
            <a:r>
              <a:rPr sz="3200" dirty="0"/>
              <a:t>✅ Support clean energy research.</a:t>
            </a:r>
          </a:p>
          <a:p>
            <a:r>
              <a:rPr sz="3200" dirty="0"/>
              <a:t>✅ </a:t>
            </a:r>
            <a:r>
              <a:rPr sz="3200" dirty="0" err="1"/>
              <a:t>クリーンエネルギー研究を支援</a:t>
            </a:r>
            <a:r>
              <a:rPr sz="3200" dirty="0"/>
              <a:t>。</a:t>
            </a:r>
          </a:p>
          <a:p>
            <a:r>
              <a:rPr sz="3200" dirty="0"/>
              <a:t>✅ Promote peace education and equitable economic models.</a:t>
            </a:r>
          </a:p>
          <a:p>
            <a:r>
              <a:rPr sz="3200" dirty="0"/>
              <a:t>✅ </a:t>
            </a:r>
            <a:r>
              <a:rPr sz="3200" dirty="0" err="1"/>
              <a:t>平和教育と公正な経済モデルを推進</a:t>
            </a:r>
            <a:r>
              <a:rPr sz="3200" dirty="0"/>
              <a:t>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396" y="3726711"/>
            <a:ext cx="8229600" cy="4525963"/>
          </a:xfrm>
        </p:spPr>
        <p:txBody>
          <a:bodyPr>
            <a:normAutofit/>
          </a:bodyPr>
          <a:lstStyle/>
          <a:p>
            <a:r>
              <a:rPr sz="2400" dirty="0"/>
              <a:t>(D) Social Action &amp; Advocacy:</a:t>
            </a:r>
          </a:p>
          <a:p>
            <a:r>
              <a:rPr sz="2400" dirty="0"/>
              <a:t>(D) </a:t>
            </a:r>
            <a:r>
              <a:rPr sz="2400" dirty="0" err="1"/>
              <a:t>社会的行動と提唱</a:t>
            </a:r>
            <a:r>
              <a:rPr sz="2400" dirty="0"/>
              <a:t>：</a:t>
            </a:r>
          </a:p>
          <a:p>
            <a:r>
              <a:rPr sz="2400" dirty="0"/>
              <a:t>✅ Support clean energy research.</a:t>
            </a:r>
          </a:p>
          <a:p>
            <a:r>
              <a:rPr sz="2400" dirty="0"/>
              <a:t>✅ </a:t>
            </a:r>
            <a:r>
              <a:rPr sz="2400" dirty="0" err="1"/>
              <a:t>クリーンエネルギー研究を支援</a:t>
            </a:r>
            <a:r>
              <a:rPr sz="2400" dirty="0"/>
              <a:t>。</a:t>
            </a:r>
          </a:p>
          <a:p>
            <a:r>
              <a:rPr sz="2400" dirty="0"/>
              <a:t>✅ Promote peace education and equitable economic models.</a:t>
            </a:r>
          </a:p>
          <a:p>
            <a:r>
              <a:rPr sz="2400" dirty="0"/>
              <a:t>✅ </a:t>
            </a:r>
            <a:r>
              <a:rPr sz="2400" dirty="0" err="1"/>
              <a:t>平和教育と公正な経済モデルを推進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6508"/>
            <a:ext cx="8229600" cy="1143000"/>
          </a:xfrm>
        </p:spPr>
        <p:txBody>
          <a:bodyPr>
            <a:noAutofit/>
          </a:bodyPr>
          <a:lstStyle/>
          <a:p>
            <a:r>
              <a:rPr sz="2800" dirty="0"/>
              <a:t>(E) Collective Meditation &amp; Dialogue:</a:t>
            </a:r>
          </a:p>
          <a:p>
            <a:r>
              <a:rPr sz="2800" dirty="0"/>
              <a:t>(E) </a:t>
            </a:r>
            <a:r>
              <a:rPr sz="2800" dirty="0" err="1"/>
              <a:t>集合的瞑想と対話</a:t>
            </a:r>
            <a:r>
              <a:rPr sz="2800" dirty="0"/>
              <a:t>：</a:t>
            </a:r>
          </a:p>
          <a:p>
            <a:r>
              <a:rPr sz="2800" dirty="0"/>
              <a:t>✅ Join or organize meditation groups focusing on global ethics.</a:t>
            </a:r>
          </a:p>
          <a:p>
            <a:r>
              <a:rPr sz="2800" dirty="0"/>
              <a:t>✅ </a:t>
            </a:r>
            <a:r>
              <a:rPr sz="2800" dirty="0" err="1"/>
              <a:t>地球倫理に焦点を当てた瞑想会に参加・主催</a:t>
            </a:r>
            <a:r>
              <a:rPr sz="2800" dirty="0"/>
              <a:t>。</a:t>
            </a:r>
          </a:p>
          <a:p>
            <a:r>
              <a:rPr sz="2800" dirty="0"/>
              <a:t>✅ Collective spiritual practice transforms collective </a:t>
            </a:r>
            <a:r>
              <a:rPr sz="2800" dirty="0" err="1"/>
              <a:t>ālaya-vijñāna</a:t>
            </a:r>
            <a:r>
              <a:rPr sz="2800" dirty="0"/>
              <a:t>.</a:t>
            </a:r>
          </a:p>
          <a:p>
            <a:r>
              <a:rPr sz="2800" dirty="0"/>
              <a:t>✅ </a:t>
            </a:r>
            <a:r>
              <a:rPr sz="2800" dirty="0" err="1"/>
              <a:t>集合的精神修養が集合的アラヤ識を変革する</a:t>
            </a:r>
            <a:r>
              <a:rPr sz="2800" dirty="0"/>
              <a:t>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26711"/>
            <a:ext cx="9462977" cy="4525963"/>
          </a:xfrm>
        </p:spPr>
        <p:txBody>
          <a:bodyPr>
            <a:normAutofit/>
          </a:bodyPr>
          <a:lstStyle/>
          <a:p>
            <a:r>
              <a:rPr sz="2400" dirty="0"/>
              <a:t>(E) Collective Meditation &amp; Dialogue:</a:t>
            </a:r>
          </a:p>
          <a:p>
            <a:r>
              <a:rPr sz="2400" dirty="0"/>
              <a:t>(E) </a:t>
            </a:r>
            <a:r>
              <a:rPr sz="2400" dirty="0" err="1"/>
              <a:t>集合的瞑想と対話</a:t>
            </a:r>
            <a:r>
              <a:rPr sz="2400" dirty="0"/>
              <a:t>：</a:t>
            </a:r>
          </a:p>
          <a:p>
            <a:r>
              <a:rPr sz="2400" dirty="0"/>
              <a:t>✅ Join or organize meditation groups focusing on global ethics.</a:t>
            </a:r>
          </a:p>
          <a:p>
            <a:r>
              <a:rPr sz="2400" dirty="0"/>
              <a:t>✅ </a:t>
            </a:r>
            <a:r>
              <a:rPr sz="2400" dirty="0" err="1"/>
              <a:t>地球倫理に焦点を当てた瞑想会に参加・主催</a:t>
            </a:r>
            <a:r>
              <a:rPr sz="2400" dirty="0"/>
              <a:t>。</a:t>
            </a:r>
          </a:p>
          <a:p>
            <a:r>
              <a:rPr sz="2400" dirty="0"/>
              <a:t>✅ Collective spiritual practice transforms collective </a:t>
            </a:r>
            <a:r>
              <a:rPr sz="2400" dirty="0" err="1"/>
              <a:t>ālaya-vijñāna</a:t>
            </a:r>
            <a:r>
              <a:rPr sz="2400" dirty="0"/>
              <a:t>.</a:t>
            </a:r>
          </a:p>
          <a:p>
            <a:r>
              <a:rPr sz="2400" dirty="0"/>
              <a:t>✅ </a:t>
            </a:r>
            <a:r>
              <a:rPr sz="2400" dirty="0" err="1"/>
              <a:t>集合的精神修養が集合的アラヤ識を変革する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40982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/>
              <a:t>T</a:t>
            </a:r>
            <a:r>
              <a:rPr sz="2800" dirty="0"/>
              <a:t>hrough spiritual practice, ethical living, and compassionate action </a:t>
            </a:r>
            <a:br>
              <a:rPr lang="en-US" sz="2800" dirty="0"/>
            </a:br>
            <a:r>
              <a:rPr sz="2800" dirty="0"/>
              <a:t>→ Fund life-giving research, not militarism.</a:t>
            </a:r>
          </a:p>
          <a:p>
            <a:r>
              <a:rPr sz="2800" dirty="0" err="1"/>
              <a:t>精神修養・倫理生活・慈悲行によってアラヤ識を変革し、軍事ではなく生命維持研究に資金を</a:t>
            </a:r>
            <a:r>
              <a:rPr sz="2800" dirty="0"/>
              <a:t>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4842"/>
            <a:ext cx="8027582" cy="4525963"/>
          </a:xfrm>
        </p:spPr>
        <p:txBody>
          <a:bodyPr>
            <a:normAutofit/>
          </a:bodyPr>
          <a:lstStyle/>
          <a:p>
            <a:r>
              <a:rPr sz="2400" dirty="0"/>
              <a:t>“Mind is the forerunner of all things. By purifying mind, we purify the world.” – The Buddha</a:t>
            </a:r>
          </a:p>
          <a:p>
            <a:r>
              <a:rPr sz="2400" dirty="0"/>
              <a:t>「</a:t>
            </a:r>
            <a:r>
              <a:rPr sz="2400" dirty="0" err="1"/>
              <a:t>心は諸法の先導者。心を清めれば世界が清まる</a:t>
            </a:r>
            <a:r>
              <a:rPr sz="2400" dirty="0"/>
              <a:t>。」（</a:t>
            </a:r>
            <a:r>
              <a:rPr sz="2400" dirty="0" err="1"/>
              <a:t>仏陀</a:t>
            </a:r>
            <a:r>
              <a:rPr sz="2400" dirty="0"/>
              <a:t>）</a:t>
            </a:r>
          </a:p>
          <a:p>
            <a:r>
              <a:rPr sz="2400" dirty="0"/>
              <a:t>Transform </a:t>
            </a:r>
            <a:r>
              <a:rPr sz="2400" dirty="0" err="1"/>
              <a:t>ālaya-vijñāna</a:t>
            </a:r>
            <a:r>
              <a:rPr sz="2400" dirty="0"/>
              <a:t> through spiritual practice, ethical living, and compassionate action → Fund life-giving research, not militarism.</a:t>
            </a:r>
          </a:p>
          <a:p>
            <a:r>
              <a:rPr sz="2400" dirty="0" err="1"/>
              <a:t>精神修養・倫理生活・慈悲行によってアラヤ識を変革し、軍事ではなく生命維持研究に資金を</a:t>
            </a:r>
            <a:r>
              <a:rPr sz="2400" dirty="0"/>
              <a:t>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402</Words>
  <Application>Microsoft Macintosh PowerPoint</Application>
  <PresentationFormat>画面に合わせる (4:3)</PresentationFormat>
  <Paragraphs>56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Transforming Ālaya-vijñāna for Peaceful Civilization アラヤ識を変革して平和文明へ</vt:lpstr>
      <vt:lpstr>🌌 Understanding the Problem 🌌 問題の理解</vt:lpstr>
      <vt:lpstr>🧠 Neurological &amp; Spiritual Basis 🧠 神経学的・精神的基盤</vt:lpstr>
      <vt:lpstr>(C) Neurological Rewiring: (C) 神経回路の書き換え： ✅ Gratitude and compassion journaling. ✅ 感謝と慈悲の記録。 ✅ Reduces fear responses, increases moral reasoning. ✅ 恐怖反応を減少させ、道徳的判断力を高める。</vt:lpstr>
      <vt:lpstr>(D) Social Action &amp; Advocacy: (D) 社会的行動と提唱： ✅ Support clean energy research. ✅ クリーンエネルギー研究を支援。 ✅ Promote peace education and equitable economic models. ✅ 平和教育と公正な経済モデルを推進。</vt:lpstr>
      <vt:lpstr>(E) Collective Meditation &amp; Dialogue: (E) 集合的瞑想と対話： ✅ Join or organize meditation groups focusing on global ethics. ✅ 地球倫理に焦点を当てた瞑想会に参加・主催。 ✅ Collective spiritual practice transforms collective ālaya-vijñāna. ✅ 集合的精神修養が集合的アラヤ識を変革する。</vt:lpstr>
      <vt:lpstr>Through spiritual practice, ethical living, and compassionate action  → Fund life-giving research, not militarism. 精神修養・倫理生活・慈悲行によってアラヤ識を変革し、軍事ではなく生命維持研究に資金を。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2</cp:revision>
  <dcterms:created xsi:type="dcterms:W3CDTF">2013-01-27T09:14:16Z</dcterms:created>
  <dcterms:modified xsi:type="dcterms:W3CDTF">2025-07-01T00:35:00Z</dcterms:modified>
  <cp:category/>
</cp:coreProperties>
</file>