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82" d="100"/>
          <a:sy n="82" d="100"/>
        </p:scale>
        <p:origin x="1744" y="4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5284" y="2037435"/>
            <a:ext cx="7772400" cy="1470025"/>
          </a:xfrm>
        </p:spPr>
        <p:txBody>
          <a:bodyPr>
            <a:normAutofit fontScale="90000"/>
          </a:bodyPr>
          <a:lstStyle/>
          <a:p>
            <a:r>
              <a:rPr dirty="0"/>
              <a:t>Terence</a:t>
            </a:r>
            <a:r>
              <a:rPr lang="en-US" dirty="0"/>
              <a:t>, “</a:t>
            </a:r>
            <a:r>
              <a:rPr dirty="0"/>
              <a:t>Nothing Human is Alien</a:t>
            </a:r>
            <a:r>
              <a:rPr lang="en-US" dirty="0"/>
              <a:t>”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テレンス</a:t>
            </a:r>
            <a:r>
              <a:rPr lang="en-US" dirty="0"/>
              <a:t>「</a:t>
            </a:r>
            <a:r>
              <a:rPr lang="ja-US" altLang="en-US" sz="3600" dirty="0"/>
              <a:t>人間的なことは何も無関係でない」</a:t>
            </a:r>
            <a:br>
              <a:rPr lang="en-US" dirty="0"/>
            </a:b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15939" y="5327543"/>
            <a:ext cx="6400800" cy="1752600"/>
          </a:xfr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29" y="383126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/>
              <a:t>Exact Quote</a:t>
            </a:r>
            <a:br>
              <a:rPr lang="en-US" dirty="0"/>
            </a:br>
            <a:r>
              <a:rPr lang="en-US" sz="3600" dirty="0" err="1"/>
              <a:t>引用そのまま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354393"/>
            <a:ext cx="8547315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sz="2400" dirty="0"/>
          </a:p>
          <a:p>
            <a:r>
              <a:rPr sz="2000" dirty="0"/>
              <a:t>"Homo sum, </a:t>
            </a:r>
            <a:r>
              <a:rPr sz="2000" dirty="0" err="1"/>
              <a:t>humani</a:t>
            </a:r>
            <a:r>
              <a:rPr sz="2000" dirty="0"/>
              <a:t> nihil a me </a:t>
            </a:r>
            <a:r>
              <a:rPr sz="2000" dirty="0" err="1"/>
              <a:t>alienum</a:t>
            </a:r>
            <a:r>
              <a:rPr sz="2000" dirty="0"/>
              <a:t> </a:t>
            </a:r>
            <a:r>
              <a:rPr sz="2000" dirty="0" err="1"/>
              <a:t>puto</a:t>
            </a:r>
            <a:r>
              <a:rPr sz="2000" dirty="0"/>
              <a:t>."</a:t>
            </a:r>
          </a:p>
          <a:p>
            <a:pPr marL="0" indent="0">
              <a:buNone/>
            </a:pPr>
            <a:endParaRPr sz="2000" dirty="0"/>
          </a:p>
          <a:p>
            <a:r>
              <a:rPr sz="2000" dirty="0"/>
              <a:t>"I am human, and I think nothing human is alien to me."</a:t>
            </a:r>
          </a:p>
          <a:p>
            <a:pPr marL="0" indent="0">
              <a:buNone/>
            </a:pPr>
            <a:endParaRPr sz="2000" dirty="0"/>
          </a:p>
          <a:p>
            <a:r>
              <a:rPr sz="2000" dirty="0"/>
              <a:t>「</a:t>
            </a:r>
            <a:r>
              <a:rPr sz="2000" dirty="0" err="1"/>
              <a:t>私は人間である。人間的なことは、私に無関係だとは思わない</a:t>
            </a:r>
            <a:r>
              <a:rPr sz="2000" dirty="0"/>
              <a:t>。」</a:t>
            </a:r>
          </a:p>
          <a:p>
            <a:endParaRPr sz="2000" dirty="0"/>
          </a:p>
          <a:p>
            <a:r>
              <a:rPr sz="2000" dirty="0"/>
              <a:t>- Terence (Publius Terentius </a:t>
            </a:r>
            <a:r>
              <a:rPr sz="2000" dirty="0" err="1"/>
              <a:t>Afer</a:t>
            </a:r>
            <a:r>
              <a:rPr sz="2000" dirty="0"/>
              <a:t>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Meaning </a:t>
            </a:r>
            <a:br>
              <a:rPr lang="en-US" dirty="0"/>
            </a:br>
            <a:r>
              <a:rPr sz="3600" dirty="0" err="1"/>
              <a:t>意味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2630" y="1894668"/>
            <a:ext cx="8229600" cy="4525963"/>
          </a:xfrm>
        </p:spPr>
        <p:txBody>
          <a:bodyPr>
            <a:normAutofit/>
          </a:bodyPr>
          <a:lstStyle/>
          <a:p>
            <a:r>
              <a:rPr sz="2400" dirty="0"/>
              <a:t>Universal empathy and concern for all human matters.</a:t>
            </a:r>
          </a:p>
          <a:p>
            <a:r>
              <a:rPr sz="2000" dirty="0" err="1"/>
              <a:t>すべての人間事への普遍的共感と関心</a:t>
            </a:r>
            <a:r>
              <a:rPr sz="2000" dirty="0"/>
              <a:t>。</a:t>
            </a:r>
          </a:p>
          <a:p>
            <a:endParaRPr sz="2400" dirty="0"/>
          </a:p>
          <a:p>
            <a:r>
              <a:rPr sz="2400" dirty="0"/>
              <a:t>Recognizing interdependence and shared humanity.</a:t>
            </a:r>
          </a:p>
          <a:p>
            <a:r>
              <a:rPr sz="2000" dirty="0" err="1"/>
              <a:t>相互依存と共通の人間性を認識する</a:t>
            </a:r>
            <a:r>
              <a:rPr sz="2000" dirty="0"/>
              <a:t>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81</Words>
  <Application>Microsoft Macintosh PowerPoint</Application>
  <PresentationFormat>画面に合わせる (16:9)</PresentationFormat>
  <Paragraphs>16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Terence, “Nothing Human is Alien”  テレンス「人間的なことは何も無関係でない」 </vt:lpstr>
      <vt:lpstr>Exact Quote 引用そのまま</vt:lpstr>
      <vt:lpstr>Meaning  意味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2</cp:revision>
  <dcterms:created xsi:type="dcterms:W3CDTF">2013-01-27T09:14:16Z</dcterms:created>
  <dcterms:modified xsi:type="dcterms:W3CDTF">2025-07-04T04:45:34Z</dcterms:modified>
  <cp:category/>
</cp:coreProperties>
</file>