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316"/>
  </p:normalViewPr>
  <p:slideViewPr>
    <p:cSldViewPr snapToGrid="0" snapToObjects="1">
      <p:cViewPr varScale="1">
        <p:scale>
          <a:sx n="82" d="100"/>
          <a:sy n="82" d="100"/>
        </p:scale>
        <p:origin x="536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03203"/>
            <a:ext cx="7772400" cy="1470025"/>
          </a:xfrm>
        </p:spPr>
        <p:txBody>
          <a:bodyPr>
            <a:normAutofit fontScale="90000"/>
          </a:bodyPr>
          <a:lstStyle/>
          <a:p>
            <a:r>
              <a:rPr dirty="0" err="1"/>
              <a:t>Scholasticide</a:t>
            </a:r>
            <a:r>
              <a:rPr dirty="0"/>
              <a:t>, Memory &amp; Pedagogy:</a:t>
            </a:r>
            <a:br>
              <a:rPr lang="en-US" dirty="0"/>
            </a:br>
            <a:r>
              <a:rPr lang="en-US" dirty="0"/>
              <a:t>Bilingual Summary</a:t>
            </a:r>
            <a:r>
              <a:rPr dirty="0"/>
              <a:t> </a:t>
            </a:r>
            <a:br>
              <a:rPr lang="en-US" dirty="0"/>
            </a:br>
            <a:r>
              <a:rPr lang="en-US" sz="3200" dirty="0" err="1"/>
              <a:t>学問抹殺：記憶と教育学</a:t>
            </a:r>
            <a:br>
              <a:rPr lang="en-US" sz="3200" dirty="0"/>
            </a:br>
            <a:r>
              <a:rPr lang="en-US" sz="3200" dirty="0" err="1"/>
              <a:t>両語まとめ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8237" y="5529020"/>
            <a:ext cx="6400800" cy="1752600"/>
          </a:xfr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Key Theme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主題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4153"/>
            <a:ext cx="8229600" cy="4525963"/>
          </a:xfrm>
        </p:spPr>
        <p:txBody>
          <a:bodyPr/>
          <a:lstStyle/>
          <a:p>
            <a:r>
              <a:rPr dirty="0"/>
              <a:t>Critical pedagogy resists authoritarian erasure of history.</a:t>
            </a:r>
          </a:p>
          <a:p>
            <a:r>
              <a:rPr sz="2800" dirty="0" err="1"/>
              <a:t>批判的教育学は、権威主義による歴史抹消に抗う</a:t>
            </a:r>
            <a:r>
              <a:rPr sz="2800" dirty="0"/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Scholasticide / 学問抹殺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9685"/>
            <a:ext cx="8229600" cy="4525963"/>
          </a:xfrm>
        </p:spPr>
        <p:txBody>
          <a:bodyPr/>
          <a:lstStyle/>
          <a:p>
            <a:r>
              <a:rPr dirty="0"/>
              <a:t>Authoritarian regimes destroy education to erase memory and resistance.</a:t>
            </a:r>
          </a:p>
          <a:p>
            <a:r>
              <a:rPr sz="2800" dirty="0" err="1"/>
              <a:t>権威主義体制は、記憶と抵抗を消すために教育を破壊する</a:t>
            </a:r>
            <a:r>
              <a:rPr sz="2800"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USA Example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米国の例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4668"/>
            <a:ext cx="8229600" cy="4525963"/>
          </a:xfrm>
        </p:spPr>
        <p:txBody>
          <a:bodyPr/>
          <a:lstStyle/>
          <a:p>
            <a:r>
              <a:rPr dirty="0"/>
              <a:t>Trump era: banned books, erased curricula, persecuted educators, silenced students.</a:t>
            </a:r>
          </a:p>
          <a:p>
            <a:r>
              <a:rPr sz="2400" dirty="0" err="1"/>
              <a:t>トランプ時代：書籍禁止、カリキュラム抹消、教育者迫害、学生沈黙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Critical Pedagogy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批判的教育学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6661"/>
            <a:ext cx="8229600" cy="4525963"/>
          </a:xfrm>
        </p:spPr>
        <p:txBody>
          <a:bodyPr/>
          <a:lstStyle/>
          <a:p>
            <a:r>
              <a:rPr dirty="0"/>
              <a:t>Connects ideas to action, awakens ethical imagination.</a:t>
            </a:r>
          </a:p>
          <a:p>
            <a:r>
              <a:rPr sz="2800" dirty="0" err="1"/>
              <a:t>思想を行動につなぎ、倫理的想像力を呼び覚ます</a:t>
            </a:r>
            <a:r>
              <a:rPr sz="2800" dirty="0"/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Role of Education </a:t>
            </a:r>
            <a:br>
              <a:rPr lang="en-US" dirty="0"/>
            </a:br>
            <a:r>
              <a:rPr dirty="0"/>
              <a:t> </a:t>
            </a:r>
            <a:r>
              <a:rPr dirty="0" err="1"/>
              <a:t>教育の役割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641"/>
            <a:ext cx="9058759" cy="4525963"/>
          </a:xfrm>
        </p:spPr>
        <p:txBody>
          <a:bodyPr/>
          <a:lstStyle/>
          <a:p>
            <a:r>
              <a:rPr dirty="0"/>
              <a:t>Educators must resist historical erasure, cultivate critical consciousness.</a:t>
            </a:r>
          </a:p>
          <a:p>
            <a:r>
              <a:rPr sz="2400" dirty="0" err="1"/>
              <a:t>教育者は歴史抹消に抗い、批判的意識を育むべきである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Beyond Slogans </a:t>
            </a:r>
            <a:br>
              <a:rPr lang="en-US" dirty="0"/>
            </a:br>
            <a:r>
              <a:rPr dirty="0"/>
              <a:t> </a:t>
            </a:r>
            <a:r>
              <a:rPr sz="3600" dirty="0" err="1"/>
              <a:t>スローガンを超えて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213" y="1956661"/>
            <a:ext cx="9446217" cy="4525963"/>
          </a:xfrm>
        </p:spPr>
        <p:txBody>
          <a:bodyPr/>
          <a:lstStyle/>
          <a:p>
            <a:r>
              <a:rPr dirty="0"/>
              <a:t>Youth need political vocabulary to recognize </a:t>
            </a:r>
            <a:endParaRPr lang="en-US" dirty="0"/>
          </a:p>
          <a:p>
            <a:pPr marL="0" indent="0">
              <a:buNone/>
            </a:pPr>
            <a:r>
              <a:rPr lang="ja-US" altLang="en-US" dirty="0"/>
              <a:t>　　</a:t>
            </a:r>
            <a:r>
              <a:rPr dirty="0"/>
              <a:t>fascist deception.</a:t>
            </a:r>
          </a:p>
          <a:p>
            <a:r>
              <a:rPr sz="2400" dirty="0" err="1"/>
              <a:t>若者には、ファシズムの偽装を見抜く政治的語彙が必要だ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Conclusion </a:t>
            </a:r>
            <a:br>
              <a:rPr lang="en-US" dirty="0"/>
            </a:br>
            <a:r>
              <a:rPr dirty="0"/>
              <a:t> </a:t>
            </a:r>
            <a:r>
              <a:rPr sz="3600" dirty="0" err="1"/>
              <a:t>結論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6146"/>
            <a:ext cx="8454325" cy="4525963"/>
          </a:xfrm>
        </p:spPr>
        <p:txBody>
          <a:bodyPr/>
          <a:lstStyle/>
          <a:p>
            <a:r>
              <a:rPr dirty="0"/>
              <a:t>Reclaim education for justice and a future free from oppression.</a:t>
            </a:r>
          </a:p>
          <a:p>
            <a:r>
              <a:rPr sz="2800" dirty="0" err="1"/>
              <a:t>正義と抑圧なき未来のために教育を取り戻そう</a:t>
            </a:r>
            <a:r>
              <a:rPr sz="2800"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155</Words>
  <Application>Microsoft Macintosh PowerPoint</Application>
  <PresentationFormat>画面に合わせる (16:9)</PresentationFormat>
  <Paragraphs>23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Scholasticide, Memory &amp; Pedagogy: Bilingual Summary  学問抹殺：記憶と教育学 両語まとめ</vt:lpstr>
      <vt:lpstr>Key Theme   主題</vt:lpstr>
      <vt:lpstr>Scholasticide / 学問抹殺</vt:lpstr>
      <vt:lpstr>USA Example   米国の例</vt:lpstr>
      <vt:lpstr>Critical Pedagogy   批判的教育学</vt:lpstr>
      <vt:lpstr>Role of Education   教育の役割</vt:lpstr>
      <vt:lpstr>Beyond Slogans   スローガンを超えて</vt:lpstr>
      <vt:lpstr>Conclusion   結論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2025-07-04T04:59:08Z</dcterms:modified>
  <cp:category/>
</cp:coreProperties>
</file>