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174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progressive.com/author/henry-a-girou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0245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3600" dirty="0"/>
              <a:t>Edward Said’s Pedagogy of Wakefulness</a:t>
            </a:r>
            <a:br>
              <a:rPr lang="en-US" sz="3600" dirty="0"/>
            </a:br>
            <a:r>
              <a:rPr lang="ja-JP" altLang="en-US" sz="3600"/>
              <a:t>エドワード・サイードの覚醒の教育学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1429718"/>
            <a:ext cx="8229600" cy="4525963"/>
          </a:xfrm>
        </p:spPr>
        <p:txBody>
          <a:bodyPr/>
          <a:lstStyle/>
          <a:p>
            <a:endParaRPr dirty="0"/>
          </a:p>
          <a:p>
            <a:r>
              <a:rPr sz="2400" dirty="0"/>
              <a:t>Education under attack by authoritarianism globally.</a:t>
            </a:r>
          </a:p>
          <a:p>
            <a:r>
              <a:rPr sz="2400" dirty="0" err="1"/>
              <a:t>教育は世界的に権威主義に攻撃されている</a:t>
            </a:r>
            <a:r>
              <a:rPr sz="2400" dirty="0"/>
              <a:t>。</a:t>
            </a:r>
            <a:endParaRPr lang="en-US" sz="2400" dirty="0"/>
          </a:p>
          <a:p>
            <a:endParaRPr lang="en-US" sz="2400" dirty="0"/>
          </a:p>
          <a:p>
            <a:r>
              <a:rPr lang="en-US" altLang="ja-US" sz="1800" u="none" strike="noStrike" kern="0" cap="all" dirty="0">
                <a:solidFill>
                  <a:srgbClr val="333333"/>
                </a:solidFill>
                <a:effectLst/>
                <a:latin typeface="pt-sans-pro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Henry A. Giroux</a:t>
            </a:r>
            <a:r>
              <a:rPr lang="ja-US" altLang="ja-US" sz="1400" dirty="0">
                <a:effectLst/>
              </a:rPr>
              <a:t> </a:t>
            </a:r>
            <a:endParaRPr lang="en-US" altLang="ja-US" sz="2400" dirty="0">
              <a:effectLst/>
            </a:endParaRPr>
          </a:p>
          <a:p>
            <a:r>
              <a:rPr lang="ja-US" altLang="en-US" sz="2400" dirty="0"/>
              <a:t>ヘンリー　</a:t>
            </a:r>
            <a:r>
              <a:rPr lang="en-US" altLang="ja-US" sz="2400" dirty="0"/>
              <a:t>A.</a:t>
            </a:r>
            <a:r>
              <a:rPr lang="ja-JP" altLang="en-US" sz="2400"/>
              <a:t> </a:t>
            </a:r>
            <a:r>
              <a:rPr lang="ja-US" altLang="en-US" sz="2400" dirty="0"/>
              <a:t>ジルー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0102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3600" dirty="0"/>
              <a:t>State Terror &amp; Higher Education</a:t>
            </a:r>
            <a:br>
              <a:rPr lang="en-US" sz="3600" dirty="0"/>
            </a:br>
            <a:r>
              <a:rPr lang="ja-JP" altLang="en-US" sz="3600"/>
              <a:t>国家テロと高等教育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sz="2800" dirty="0"/>
              <a:t>Universities turned into ideological battlegrounds, dissent suppressed.</a:t>
            </a:r>
            <a:endParaRPr lang="en-US" sz="2800" dirty="0"/>
          </a:p>
          <a:p>
            <a:endParaRPr sz="2800" dirty="0"/>
          </a:p>
          <a:p>
            <a:r>
              <a:rPr sz="2800" dirty="0" err="1"/>
              <a:t>大学はイデオロギー戦場となり、異議は弾圧される</a:t>
            </a:r>
            <a:r>
              <a:rPr sz="2800" dirty="0"/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1099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4000" dirty="0"/>
              <a:t>Neoliberalism &amp; Fascism</a:t>
            </a:r>
            <a:br>
              <a:rPr lang="en-US" sz="3600" dirty="0"/>
            </a:br>
            <a:r>
              <a:rPr lang="ja-JP" altLang="en-US" sz="3600"/>
              <a:t>ネオリベラリズムとファシズム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Neoliberalism commodifies education, fostering fascist rhetoric.</a:t>
            </a:r>
          </a:p>
          <a:p>
            <a:r>
              <a:rPr sz="2400" dirty="0" err="1"/>
              <a:t>ネオリベラリズムは教育を商品化し、ファシズム言説を助長する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0584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Said’s Wakefulness</a:t>
            </a:r>
            <a:br>
              <a:rPr lang="en-US" dirty="0"/>
            </a:br>
            <a:r>
              <a:rPr lang="ja-JP" altLang="en-US" sz="3600"/>
              <a:t>サイードの覚醒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Wakefulness = critical, restless intellectual vigilance.</a:t>
            </a:r>
          </a:p>
          <a:p>
            <a:r>
              <a:rPr sz="2400" dirty="0" err="1"/>
              <a:t>覚醒とは、批判的かつ絶えず問い続ける知的警戒である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7594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Sleeplessness Metaphor</a:t>
            </a:r>
            <a:br>
              <a:rPr lang="en-US" dirty="0"/>
            </a:br>
            <a:r>
              <a:rPr lang="ja-JP" altLang="en-US" sz="3600"/>
              <a:t>不眠のメタファー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Said viewed sleeplessness as freedom &amp; resistance.</a:t>
            </a:r>
          </a:p>
          <a:p>
            <a:r>
              <a:rPr sz="2400" dirty="0" err="1"/>
              <a:t>サイードは不眠を自由と抵抗の象徴と見た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6082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Education as Resistance</a:t>
            </a:r>
            <a:br>
              <a:rPr lang="en-US" dirty="0"/>
            </a:br>
            <a:r>
              <a:rPr lang="ja-JP" altLang="en-US" sz="3600"/>
              <a:t>抵抗としての教育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Education must awaken students to challenge oppression.</a:t>
            </a:r>
          </a:p>
          <a:p>
            <a:r>
              <a:rPr sz="2400" dirty="0" err="1"/>
              <a:t>教育は学生を覚醒させ、抑圧に挑ませるべきである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3574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Conclusion</a:t>
            </a:r>
            <a:br>
              <a:rPr lang="en-US" dirty="0"/>
            </a:br>
            <a:r>
              <a:rPr lang="ja-JP" altLang="en-US" sz="3600"/>
              <a:t>結論</a:t>
            </a:r>
            <a:br>
              <a:rPr lang="ja-JP" altLang="en-US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Reclaim education as democratic force against authoritarianism.</a:t>
            </a:r>
          </a:p>
          <a:p>
            <a:r>
              <a:rPr sz="2400" dirty="0" err="1"/>
              <a:t>教育を権威主義に抗する民主的力として取り戻そう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154</Words>
  <Application>Microsoft Macintosh PowerPoint</Application>
  <PresentationFormat>画面に合わせる (16:9)</PresentationFormat>
  <Paragraphs>32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pt-sans-pro</vt:lpstr>
      <vt:lpstr>Arial</vt:lpstr>
      <vt:lpstr>Calibri</vt:lpstr>
      <vt:lpstr>Office Theme</vt:lpstr>
      <vt:lpstr>Edward Said’s Pedagogy of Wakefulness エドワード・サイードの覚醒の教育学 </vt:lpstr>
      <vt:lpstr>State Terror &amp; Higher Education 国家テロと高等教育 </vt:lpstr>
      <vt:lpstr>Neoliberalism &amp; Fascism ネオリベラリズムとファシズム </vt:lpstr>
      <vt:lpstr>Said’s Wakefulness サイードの覚醒 </vt:lpstr>
      <vt:lpstr>Sleeplessness Metaphor 不眠のメタファー </vt:lpstr>
      <vt:lpstr>Education as Resistance 抵抗としての教育 </vt:lpstr>
      <vt:lpstr>Conclusion 結論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2025-07-03T22:41:28Z</dcterms:modified>
  <cp:category/>
</cp:coreProperties>
</file>