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Is Plato's 'Conquer Self' Quote Accurate?</a:t>
            </a:r>
          </a:p>
          <a:p>
            <a:r>
              <a:t>プラトン「自己征服」引用の正確性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Critical review of the quotation attributed to Plato</a:t>
            </a:r>
          </a:p>
          <a:p>
            <a:r>
              <a:t>プラトンに帰される引用の批判的検討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Attributed Quote</a:t>
            </a:r>
          </a:p>
          <a:p>
            <a:r>
              <a:t>１．引用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"The first and best victory is to conquer self."</a:t>
            </a:r>
          </a:p>
          <a:p>
            <a:r>
              <a:t>「最初で最高の勝利は自己を征服することである。」</a:t>
            </a:r>
          </a:p>
          <a:p/>
          <a:p>
            <a:r>
              <a:t>✔ Widely attributed to Plato</a:t>
            </a:r>
          </a:p>
          <a:p>
            <a:r>
              <a:t>✔ プラトンの言葉として広く引用される</a:t>
            </a:r>
          </a:p>
          <a:p>
            <a:r>
              <a:t>✖ Not found verbatim in Plato's dialogues</a:t>
            </a:r>
          </a:p>
          <a:p>
            <a:r>
              <a:t>✖ プラトンの対話篇にこの表現はない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Plato &amp; Socrates on Self-Mastery</a:t>
            </a:r>
          </a:p>
          <a:p>
            <a:r>
              <a:t>２．プラトンとソクラテス：自己克服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Republic IV.430e:</a:t>
            </a:r>
          </a:p>
          <a:p>
            <a:r>
              <a:t>"Socrates defines sophrosyne (self-control) as a kind of self-mastery."</a:t>
            </a:r>
          </a:p>
          <a:p>
            <a:r>
              <a:t>「ソクラテスは節制（sophrosyne）を自己克服（自己支配）の一種と定義する。」</a:t>
            </a:r>
          </a:p>
          <a:p/>
          <a:p>
            <a:r>
              <a:t>Charmides 164d-165b:</a:t>
            </a:r>
          </a:p>
          <a:p>
            <a:r>
              <a:t>"Discusses sophrosyne as knowing oneself and controlling oneself."</a:t>
            </a:r>
          </a:p>
          <a:p>
            <a:r>
              <a:t>「節制を自己認識と自己制御として論じる。」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Analysis</a:t>
            </a:r>
          </a:p>
          <a:p>
            <a:r>
              <a:t>３．分析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✔ The quote is a paraphrase summarizing Socratic ethics.</a:t>
            </a:r>
          </a:p>
          <a:p>
            <a:r>
              <a:t>✔ この引用はソクラテス倫理の要約的表現。</a:t>
            </a:r>
          </a:p>
          <a:p/>
          <a:p>
            <a:r>
              <a:t>✖ It does not appear verbatim in Plato's texts.</a:t>
            </a:r>
          </a:p>
          <a:p>
            <a:r>
              <a:t>✖ プラトンの原文にはこのままの形では存在しない。</a:t>
            </a:r>
          </a:p>
          <a:p/>
          <a:p>
            <a:r>
              <a:t>✅ Meaning is accurate, wording is not direct.</a:t>
            </a:r>
          </a:p>
          <a:p>
            <a:r>
              <a:t>✅ 意味は正確だが、文言は直接引用ではない。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Key Greek Terms</a:t>
            </a:r>
          </a:p>
          <a:p>
            <a:r>
              <a:t>４．重要ギリシャ語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sophrosyne (σωφροσύνη) = self-control, moderation, temperance</a:t>
            </a:r>
          </a:p>
          <a:p>
            <a:r>
              <a:t>　節制・自制・穏当</a:t>
            </a:r>
          </a:p>
          <a:p>
            <a:r>
              <a:t>• kratein heautou (κρατεῖν ἑαυτοῦ) = to master oneself</a:t>
            </a:r>
          </a:p>
          <a:p>
            <a:r>
              <a:t>　自己を支配する</a:t>
            </a:r>
          </a:p>
          <a:p/>
          <a:p>
            <a:r>
              <a:t>These terms underlie the concept of 'conquering self'.</a:t>
            </a:r>
          </a:p>
          <a:p>
            <a:r>
              <a:t>これらの語が「自己征服」の概念の根底にある。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Conclusion</a:t>
            </a:r>
          </a:p>
          <a:p>
            <a:r>
              <a:t>５．結論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 attributed quote reflects Socratic-Platonic teaching on self-mastery,</a:t>
            </a:r>
          </a:p>
          <a:p>
            <a:r>
              <a:t>but is not a direct citation.</a:t>
            </a:r>
          </a:p>
          <a:p>
            <a:r>
              <a:t>この引用はソクラテス・プラトンの自己克服教義を反映するが、</a:t>
            </a:r>
          </a:p>
          <a:p>
            <a:r>
              <a:t>直接引用ではない。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