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7576" y="790723"/>
            <a:ext cx="8713382" cy="1470025"/>
          </a:xfrm>
        </p:spPr>
        <p:txBody>
          <a:bodyPr>
            <a:normAutofit fontScale="90000"/>
          </a:bodyPr>
          <a:lstStyle/>
          <a:p>
            <a:pPr>
              <a:defRPr sz="2800"/>
            </a:pPr>
            <a:r>
              <a:rPr sz="4000" dirty="0" err="1"/>
              <a:t>軍産複合体が絶好調</a:t>
            </a:r>
            <a:endParaRPr sz="4000" dirty="0"/>
          </a:p>
          <a:p>
            <a:r>
              <a:rPr dirty="0"/>
              <a:t>Military-Industrial Complex Rides High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6809" y="3056860"/>
            <a:ext cx="7931888" cy="1752600"/>
          </a:xfrm>
        </p:spPr>
        <p:txBody>
          <a:bodyPr>
            <a:normAutofit/>
          </a:bodyPr>
          <a:lstStyle/>
          <a:p>
            <a:pPr>
              <a:defRPr sz="2000"/>
            </a:pPr>
            <a:r>
              <a:rPr sz="2400" dirty="0" err="1"/>
              <a:t>武器企業は巨額資金を得るが軍人と国民は軽視される</a:t>
            </a:r>
            <a:endParaRPr sz="2400" dirty="0"/>
          </a:p>
          <a:p>
            <a:r>
              <a:rPr dirty="0"/>
              <a:t>Weapons contractors gain massive funds</a:t>
            </a:r>
            <a:r>
              <a:rPr lang="en-US" dirty="0"/>
              <a:t>,</a:t>
            </a:r>
          </a:p>
          <a:p>
            <a:r>
              <a:rPr dirty="0"/>
              <a:t> while soldiers and citizens are neglected.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344" y="955122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2400"/>
            </a:pPr>
            <a:r>
              <a:rPr sz="3600" dirty="0"/>
              <a:t>🔴 「</a:t>
            </a:r>
            <a:r>
              <a:rPr sz="3600" dirty="0" err="1"/>
              <a:t>ビッグ・ビューティフル・ビル」概要</a:t>
            </a:r>
            <a:endParaRPr sz="3600" dirty="0"/>
          </a:p>
          <a:p>
            <a:r>
              <a:rPr dirty="0"/>
              <a:t>“Big Beautiful Bill”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912" y="2769781"/>
            <a:ext cx="8229600" cy="452596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/>
              <a:t>✅ 国内支出1.7兆ドル削減、富裕層1.5兆ドル減税</a:t>
            </a:r>
          </a:p>
          <a:p>
            <a:pPr>
              <a:defRPr sz="1800"/>
            </a:pPr>
            <a:r>
              <a:rPr sz="2400" dirty="0"/>
              <a:t>1.7 trillion USD domestic spending cuts, 1.5 trillion USD tax cuts for the rich</a:t>
            </a:r>
          </a:p>
          <a:p>
            <a:pPr>
              <a:defRPr sz="1800"/>
            </a:pPr>
            <a:r>
              <a:rPr sz="2400" dirty="0"/>
              <a:t>✅ 国防総省予算に1500億ドル追加、総額1兆ドルへ</a:t>
            </a:r>
          </a:p>
          <a:p>
            <a:pPr>
              <a:defRPr sz="1800"/>
            </a:pPr>
            <a:r>
              <a:rPr sz="2400" dirty="0"/>
              <a:t>Adds 150 billion USD to Pentagon budget, raising it to 1 trillion USD</a:t>
            </a:r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福祉</a:t>
            </a:r>
            <a:r>
              <a:rPr sz="2400" dirty="0"/>
              <a:t> vs. </a:t>
            </a:r>
            <a:r>
              <a:rPr sz="2400" dirty="0" err="1"/>
              <a:t>軍事</a:t>
            </a:r>
            <a:r>
              <a:rPr sz="2400" dirty="0"/>
              <a:t> → </a:t>
            </a:r>
            <a:r>
              <a:rPr sz="2400" dirty="0" err="1"/>
              <a:t>軍事主義が勝利</a:t>
            </a:r>
            <a:endParaRPr sz="2400" dirty="0"/>
          </a:p>
          <a:p>
            <a:pPr>
              <a:defRPr sz="1800"/>
            </a:pPr>
            <a:r>
              <a:rPr sz="2400" dirty="0"/>
              <a:t>Welfare vs. military – militarism wins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994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2400"/>
            </a:pPr>
            <a:r>
              <a:rPr sz="3600" dirty="0"/>
              <a:t>🗡️ </a:t>
            </a:r>
            <a:r>
              <a:rPr sz="3600" dirty="0" err="1"/>
              <a:t>ペンタゴン支出の優先順位</a:t>
            </a:r>
            <a:endParaRPr sz="3600" dirty="0"/>
          </a:p>
          <a:p>
            <a:r>
              <a:rPr dirty="0"/>
              <a:t>Pentagon Spending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705986"/>
            <a:ext cx="8229600" cy="452596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ゴールデンドーム迎撃計画：数百億ドル</a:t>
            </a:r>
            <a:endParaRPr sz="2400" dirty="0"/>
          </a:p>
          <a:p>
            <a:pPr>
              <a:defRPr sz="1800"/>
            </a:pPr>
            <a:r>
              <a:rPr sz="2400" dirty="0"/>
              <a:t>Golden Dome missile defense: tens of billions USD</a:t>
            </a:r>
          </a:p>
          <a:p>
            <a:pPr>
              <a:defRPr sz="1800"/>
            </a:pPr>
            <a:r>
              <a:rPr sz="2400" dirty="0"/>
              <a:t>✅ 造船、重火器、F-47開発</a:t>
            </a:r>
          </a:p>
          <a:p>
            <a:pPr>
              <a:defRPr sz="1800"/>
            </a:pPr>
            <a:r>
              <a:rPr sz="2400" dirty="0"/>
              <a:t>Shipbuilding, heavy artillery, F-47 development</a:t>
            </a:r>
          </a:p>
          <a:p>
            <a:pPr>
              <a:defRPr sz="1800"/>
            </a:pPr>
            <a:r>
              <a:rPr sz="2400" dirty="0"/>
              <a:t>✅ 現役軍人生活向上費：追加予算の6%未満</a:t>
            </a:r>
          </a:p>
          <a:p>
            <a:pPr>
              <a:defRPr sz="1800"/>
            </a:pPr>
            <a:r>
              <a:rPr sz="2400" dirty="0"/>
              <a:t>Active-duty personnel welfare: less than 6% of new budget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6145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2400"/>
            </a:pPr>
            <a:r>
              <a:rPr sz="3600" dirty="0"/>
              <a:t>☢️ </a:t>
            </a:r>
            <a:r>
              <a:rPr sz="3600" dirty="0" err="1"/>
              <a:t>核兵器予算の急増</a:t>
            </a:r>
            <a:endParaRPr sz="3600" dirty="0"/>
          </a:p>
          <a:p>
            <a:r>
              <a:rPr dirty="0"/>
              <a:t>Nuclear Weapons Budget Surge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769781"/>
            <a:ext cx="8229600" cy="452596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/>
              <a:t>✅ NNSA予算300億ドル（前年比58%増）</a:t>
            </a:r>
          </a:p>
          <a:p>
            <a:pPr>
              <a:defRPr sz="1800"/>
            </a:pPr>
            <a:r>
              <a:rPr sz="2400" dirty="0"/>
              <a:t>NNSA budget: 30 billion USD (58% increase from previous year)</a:t>
            </a:r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不拡散、除染、再エネは削減</a:t>
            </a:r>
            <a:endParaRPr sz="2400" dirty="0"/>
          </a:p>
          <a:p>
            <a:pPr>
              <a:defRPr sz="1800"/>
            </a:pPr>
            <a:r>
              <a:rPr sz="2400" dirty="0"/>
              <a:t>Cuts to nonproliferation, cleanup, and renewable energy</a:t>
            </a:r>
          </a:p>
          <a:p>
            <a:pPr>
              <a:defRPr sz="1800"/>
            </a:pPr>
            <a:r>
              <a:rPr sz="2400" dirty="0"/>
              <a:t>✅ 予算の80%が核兵器に集中</a:t>
            </a:r>
          </a:p>
          <a:p>
            <a:pPr>
              <a:defRPr sz="1800"/>
            </a:pPr>
            <a:r>
              <a:rPr sz="2400" dirty="0"/>
              <a:t>80% of budget focused on nuclear weapons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994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2400"/>
            </a:pPr>
            <a:r>
              <a:rPr sz="3600" dirty="0"/>
              <a:t>💔 </a:t>
            </a:r>
            <a:r>
              <a:rPr sz="3600" dirty="0" err="1"/>
              <a:t>社会への影響</a:t>
            </a:r>
            <a:endParaRPr sz="3600" dirty="0"/>
          </a:p>
          <a:p>
            <a:r>
              <a:rPr dirty="0"/>
              <a:t>Social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748516"/>
            <a:ext cx="8229600" cy="452596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/>
              <a:t>✅ 退役軍人省（VA）最大8万人解雇見込み</a:t>
            </a:r>
          </a:p>
          <a:p>
            <a:pPr>
              <a:defRPr sz="1800"/>
            </a:pPr>
            <a:r>
              <a:rPr sz="2400" dirty="0"/>
              <a:t>Up to 80,000 layoffs at VA expected</a:t>
            </a:r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PTSD・脳損傷治療研究も削減</a:t>
            </a:r>
            <a:endParaRPr sz="2400" dirty="0"/>
          </a:p>
          <a:p>
            <a:pPr>
              <a:defRPr sz="1800"/>
            </a:pPr>
            <a:r>
              <a:rPr sz="2400" dirty="0"/>
              <a:t>Cuts to PTSD and brain injury research</a:t>
            </a:r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国民多数に食料・医療欠如の危険</a:t>
            </a:r>
            <a:endParaRPr sz="2400" dirty="0"/>
          </a:p>
          <a:p>
            <a:pPr>
              <a:defRPr sz="1800"/>
            </a:pPr>
            <a:r>
              <a:rPr sz="2400" dirty="0"/>
              <a:t>Risk of food and medical care shortage for many citizens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3736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2400"/>
            </a:pPr>
            <a:r>
              <a:rPr dirty="0"/>
              <a:t>⚠️ </a:t>
            </a:r>
            <a:r>
              <a:rPr sz="3600" dirty="0" err="1"/>
              <a:t>軍事テックへの移行リスク</a:t>
            </a:r>
            <a:endParaRPr sz="3600" dirty="0"/>
          </a:p>
          <a:p>
            <a:r>
              <a:rPr dirty="0"/>
              <a:t>Risks of Military Tech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727252"/>
            <a:ext cx="8229600" cy="452596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AI・無人機開発へ予算移行</a:t>
            </a:r>
            <a:endParaRPr sz="2400" dirty="0"/>
          </a:p>
          <a:p>
            <a:pPr>
              <a:defRPr sz="1800"/>
            </a:pPr>
            <a:r>
              <a:rPr sz="2400" dirty="0"/>
              <a:t>Budget shifting to AI and drone development</a:t>
            </a:r>
          </a:p>
          <a:p>
            <a:pPr>
              <a:defRPr sz="1800"/>
            </a:pPr>
            <a:r>
              <a:rPr sz="2400" dirty="0"/>
              <a:t>✅ 「</a:t>
            </a:r>
            <a:r>
              <a:rPr sz="2400" dirty="0" err="1"/>
              <a:t>中国に勝つ」ための軍事AI推進</a:t>
            </a:r>
            <a:endParaRPr sz="2400" dirty="0"/>
          </a:p>
          <a:p>
            <a:pPr>
              <a:defRPr sz="1800"/>
            </a:pPr>
            <a:r>
              <a:rPr sz="2400" dirty="0"/>
              <a:t>Pushing military AI to “beat China”</a:t>
            </a:r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外交・協調より軍拡優先の危険</a:t>
            </a:r>
            <a:endParaRPr sz="2400" dirty="0"/>
          </a:p>
          <a:p>
            <a:pPr>
              <a:defRPr sz="1800"/>
            </a:pPr>
            <a:r>
              <a:rPr sz="2400" dirty="0"/>
              <a:t>Danger of prioritizing arms race over diplomacy and cooperation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2400"/>
            </a:pPr>
            <a:r>
              <a:rPr sz="3600" dirty="0"/>
              <a:t>✨ </a:t>
            </a:r>
            <a:r>
              <a:rPr sz="3600" dirty="0" err="1"/>
              <a:t>結論と行動呼びかけ</a:t>
            </a:r>
            <a:endParaRPr sz="3600" dirty="0"/>
          </a:p>
          <a:p>
            <a:r>
              <a:rPr dirty="0"/>
              <a:t>Conclusion &amp; Call to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9144"/>
            <a:ext cx="8229600" cy="4525963"/>
          </a:xfrm>
        </p:spPr>
        <p:txBody>
          <a:bodyPr>
            <a:noAutofit/>
          </a:bodyPr>
          <a:lstStyle/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軍産複合体から軍事テック複合体への移行も危険</a:t>
            </a:r>
            <a:endParaRPr sz="2400" dirty="0"/>
          </a:p>
          <a:p>
            <a:pPr>
              <a:defRPr sz="1800"/>
            </a:pPr>
            <a:r>
              <a:rPr sz="2400" dirty="0"/>
              <a:t>Shift from military-industrial to military-tech complex is also dangerous</a:t>
            </a:r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民主主義と国民生活より利益優先</a:t>
            </a:r>
            <a:endParaRPr sz="2400" dirty="0"/>
          </a:p>
          <a:p>
            <a:pPr>
              <a:defRPr sz="1800"/>
            </a:pPr>
            <a:r>
              <a:rPr sz="2400" dirty="0"/>
              <a:t>Profits prioritized over democracy and citizens’ lives</a:t>
            </a:r>
          </a:p>
          <a:p>
            <a:pPr>
              <a:defRPr sz="1800"/>
            </a:pPr>
            <a:endParaRPr sz="2400" dirty="0"/>
          </a:p>
          <a:p>
            <a:pPr>
              <a:defRPr sz="1800"/>
            </a:pPr>
            <a:r>
              <a:rPr sz="2400" dirty="0"/>
              <a:t>💡 </a:t>
            </a:r>
            <a:r>
              <a:rPr sz="2400" dirty="0" err="1"/>
              <a:t>国の使命＝武器開発ではなく、気候変動対策、パンデミック防止、教育向上、文化創造へ</a:t>
            </a:r>
            <a:endParaRPr sz="2400" dirty="0"/>
          </a:p>
          <a:p>
            <a:pPr>
              <a:defRPr sz="1800"/>
            </a:pPr>
            <a:r>
              <a:rPr sz="2400" dirty="0"/>
              <a:t>A nation’s mission should be addressing climate change, preventing pandemics, improving education, and fostering culture – not weapons development.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362</Words>
  <Application>Microsoft Macintosh PowerPoint</Application>
  <PresentationFormat>画面に合わせる (4:3)</PresentationFormat>
  <Paragraphs>54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軍産複合体が絶好調 Military-Industrial Complex Rides High</vt:lpstr>
      <vt:lpstr>🔴 「ビッグ・ビューティフル・ビル」概要 “Big Beautiful Bill” Overview</vt:lpstr>
      <vt:lpstr>🗡️ ペンタゴン支出の優先順位 Pentagon Spending Priorities</vt:lpstr>
      <vt:lpstr>☢️ 核兵器予算の急増 Nuclear Weapons Budget Surge</vt:lpstr>
      <vt:lpstr>💔 社会への影響 Social Impact</vt:lpstr>
      <vt:lpstr>⚠️ 軍事テックへの移行リスク Risks of Military Tech Shift</vt:lpstr>
      <vt:lpstr>✨ 結論と行動呼びかけ Conclusion &amp; Call to Action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2025-07-03T13:14:03Z</dcterms:modified>
  <cp:category/>
</cp:coreProperties>
</file>