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3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1775"/>
            <a:ext cx="7772400" cy="1470025"/>
          </a:xfrm>
        </p:spPr>
        <p:txBody>
          <a:bodyPr>
            <a:normAutofit fontScale="90000"/>
          </a:bodyPr>
          <a:lstStyle/>
          <a:p>
            <a:pPr>
              <a:defRPr sz="3200"/>
            </a:pPr>
            <a:r>
              <a:rPr sz="4000" dirty="0">
                <a:solidFill>
                  <a:srgbClr val="FF0000"/>
                </a:solidFill>
              </a:rPr>
              <a:t>Military: Environmental &amp; Human Rights Impact</a:t>
            </a:r>
          </a:p>
          <a:p>
            <a:r>
              <a:rPr dirty="0" err="1">
                <a:solidFill>
                  <a:srgbClr val="FF0000"/>
                </a:solidFill>
              </a:rPr>
              <a:t>軍事：環境と人権への影響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 sz="2400"/>
            </a:pPr>
            <a:r>
              <a:rPr sz="3000" dirty="0">
                <a:solidFill>
                  <a:srgbClr val="FF0000"/>
                </a:solidFill>
              </a:rPr>
              <a:t>Leading contributor to climate change, pollution, and abuses</a:t>
            </a:r>
          </a:p>
          <a:p>
            <a:r>
              <a:rPr dirty="0" err="1">
                <a:solidFill>
                  <a:srgbClr val="FF0000"/>
                </a:solidFill>
              </a:rPr>
              <a:t>気候変動・汚染・人権侵害の最大の貢献者</a:t>
            </a: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4879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 sz="3200"/>
            </a:pPr>
            <a:r>
              <a:rPr dirty="0"/>
              <a:t>🌍 </a:t>
            </a:r>
            <a:r>
              <a:rPr sz="3600" dirty="0"/>
              <a:t>Environmental &amp; Climate Impact</a:t>
            </a:r>
          </a:p>
          <a:p>
            <a:r>
              <a:rPr dirty="0"/>
              <a:t>🌍 </a:t>
            </a:r>
            <a:r>
              <a:rPr dirty="0" err="1"/>
              <a:t>環境・気候への影響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3228" y="2332037"/>
            <a:ext cx="8229600" cy="4525963"/>
          </a:xfrm>
        </p:spPr>
        <p:txBody>
          <a:bodyPr/>
          <a:lstStyle/>
          <a:p>
            <a:pPr>
              <a:defRPr sz="2000"/>
            </a:pPr>
            <a:r>
              <a:rPr dirty="0"/>
              <a:t>✅ Largest institutional fossil fuel consumer </a:t>
            </a:r>
            <a:endParaRPr lang="en-US" dirty="0"/>
          </a:p>
          <a:p>
            <a:pPr>
              <a:defRPr sz="2000"/>
            </a:pPr>
            <a:r>
              <a:rPr dirty="0"/>
              <a:t> </a:t>
            </a:r>
            <a:r>
              <a:rPr dirty="0" err="1"/>
              <a:t>最大の化石燃料消費機関</a:t>
            </a:r>
            <a:endParaRPr dirty="0"/>
          </a:p>
          <a:p>
            <a:pPr>
              <a:defRPr sz="2000"/>
            </a:pPr>
            <a:r>
              <a:rPr dirty="0"/>
              <a:t>✅ Military emissions excluded from Paris Agreement </a:t>
            </a:r>
            <a:endParaRPr lang="en-US" dirty="0"/>
          </a:p>
          <a:p>
            <a:pPr>
              <a:defRPr sz="2000"/>
            </a:pPr>
            <a:r>
              <a:rPr dirty="0"/>
              <a:t> </a:t>
            </a:r>
            <a:r>
              <a:rPr dirty="0" err="1"/>
              <a:t>パリ協定から軍事排出除外</a:t>
            </a:r>
            <a:endParaRPr dirty="0"/>
          </a:p>
          <a:p>
            <a:pPr>
              <a:defRPr sz="2000"/>
            </a:pPr>
            <a:r>
              <a:rPr dirty="0"/>
              <a:t>✅ Nuclear tests → radiation contamination (Pacific, Asia) </a:t>
            </a:r>
            <a:endParaRPr lang="en-US" dirty="0"/>
          </a:p>
          <a:p>
            <a:pPr>
              <a:defRPr sz="2000"/>
            </a:pPr>
            <a:r>
              <a:rPr dirty="0"/>
              <a:t> </a:t>
            </a:r>
            <a:r>
              <a:rPr dirty="0" err="1"/>
              <a:t>核実験による放射能汚染</a:t>
            </a:r>
            <a:endParaRPr dirty="0"/>
          </a:p>
          <a:p>
            <a:pPr>
              <a:defRPr sz="2000"/>
            </a:pPr>
            <a:r>
              <a:rPr dirty="0"/>
              <a:t>✅ Land destruction (bases, exercises) </a:t>
            </a:r>
            <a:endParaRPr lang="en-US" dirty="0"/>
          </a:p>
          <a:p>
            <a:pPr>
              <a:defRPr sz="2000"/>
            </a:pPr>
            <a:r>
              <a:rPr dirty="0"/>
              <a:t> </a:t>
            </a:r>
            <a:r>
              <a:rPr dirty="0" err="1"/>
              <a:t>土地破壊（基地・演習</a:t>
            </a:r>
            <a:r>
              <a:rPr dirty="0"/>
              <a:t>）</a:t>
            </a:r>
          </a:p>
          <a:p>
            <a:pPr>
              <a:defRPr sz="2000"/>
            </a:pPr>
            <a:r>
              <a:rPr dirty="0"/>
              <a:t>✅ Marine life harm (naval sonar, explosions) </a:t>
            </a:r>
            <a:endParaRPr lang="en-US" dirty="0"/>
          </a:p>
          <a:p>
            <a:pPr>
              <a:defRPr sz="2000"/>
            </a:pPr>
            <a:r>
              <a:rPr dirty="0"/>
              <a:t> </a:t>
            </a:r>
            <a:r>
              <a:rPr dirty="0" err="1"/>
              <a:t>海洋生物被害（ソナ</a:t>
            </a:r>
            <a:r>
              <a:rPr dirty="0"/>
              <a:t>ー・</a:t>
            </a:r>
            <a:r>
              <a:rPr dirty="0" err="1"/>
              <a:t>爆破</a:t>
            </a:r>
            <a:r>
              <a:rPr dirty="0"/>
              <a:t>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994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 sz="3200"/>
            </a:pPr>
            <a:r>
              <a:rPr sz="3600" dirty="0"/>
              <a:t>🔬 PFAS &amp; Chemical Pollution</a:t>
            </a:r>
          </a:p>
          <a:p>
            <a:r>
              <a:rPr dirty="0"/>
              <a:t>🔬 </a:t>
            </a:r>
            <a:r>
              <a:rPr dirty="0" err="1"/>
              <a:t>PFAS・化学汚染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791046"/>
            <a:ext cx="8229600" cy="4525963"/>
          </a:xfrm>
        </p:spPr>
        <p:txBody>
          <a:bodyPr/>
          <a:lstStyle/>
          <a:p>
            <a:pPr>
              <a:defRPr sz="2000"/>
            </a:pPr>
            <a:r>
              <a:rPr dirty="0"/>
              <a:t>✅ Firefighting foam PFAS = 'Forever Chemicals' in water &amp; soil</a:t>
            </a:r>
          </a:p>
          <a:p>
            <a:pPr>
              <a:defRPr sz="2000"/>
            </a:pPr>
            <a:r>
              <a:rPr dirty="0"/>
              <a:t>✅ </a:t>
            </a:r>
            <a:r>
              <a:rPr dirty="0" err="1"/>
              <a:t>消火泡剤PFAS</a:t>
            </a:r>
            <a:r>
              <a:rPr dirty="0"/>
              <a:t> = </a:t>
            </a:r>
            <a:r>
              <a:rPr dirty="0" err="1"/>
              <a:t>水・土壌に残留する「永遠の化学物質</a:t>
            </a:r>
            <a:r>
              <a:rPr dirty="0"/>
              <a:t>」</a:t>
            </a:r>
            <a:endParaRPr lang="en-US" dirty="0"/>
          </a:p>
          <a:p>
            <a:pPr>
              <a:defRPr sz="2000"/>
            </a:pPr>
            <a:endParaRPr dirty="0"/>
          </a:p>
          <a:p>
            <a:pPr>
              <a:defRPr sz="2000"/>
            </a:pPr>
            <a:r>
              <a:rPr dirty="0"/>
              <a:t>✅ Toxic to humans (cancer, endocrine disruption, fetal harm)</a:t>
            </a:r>
          </a:p>
          <a:p>
            <a:pPr>
              <a:defRPr sz="2000"/>
            </a:pPr>
            <a:r>
              <a:rPr dirty="0"/>
              <a:t>✅ </a:t>
            </a:r>
            <a:r>
              <a:rPr dirty="0" err="1"/>
              <a:t>発がん性、内分泌撹乱、胎児毒性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2349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 sz="3200"/>
            </a:pPr>
            <a:r>
              <a:rPr dirty="0"/>
              <a:t>🚨 Human Rights Violations Near Bases</a:t>
            </a:r>
          </a:p>
          <a:p>
            <a:r>
              <a:rPr dirty="0"/>
              <a:t>🚨 </a:t>
            </a:r>
            <a:r>
              <a:rPr dirty="0" err="1"/>
              <a:t>軍事基地周辺の人権侵害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8436" y="2332037"/>
            <a:ext cx="8229600" cy="4525963"/>
          </a:xfrm>
        </p:spPr>
        <p:txBody>
          <a:bodyPr/>
          <a:lstStyle/>
          <a:p>
            <a:pPr>
              <a:defRPr sz="2000"/>
            </a:pPr>
            <a:r>
              <a:rPr dirty="0"/>
              <a:t>✅ Sexual violence: rapes of women and minors </a:t>
            </a:r>
            <a:endParaRPr lang="en-US" dirty="0"/>
          </a:p>
          <a:p>
            <a:pPr>
              <a:defRPr sz="2000"/>
            </a:pPr>
            <a:r>
              <a:rPr dirty="0" err="1"/>
              <a:t>性暴力：女性・幼女への強姦</a:t>
            </a:r>
            <a:endParaRPr dirty="0"/>
          </a:p>
          <a:p>
            <a:pPr>
              <a:defRPr sz="2000"/>
            </a:pPr>
            <a:r>
              <a:rPr dirty="0"/>
              <a:t>✅ Murders: killings by soldiers, cover-ups </a:t>
            </a:r>
            <a:endParaRPr lang="en-US" dirty="0"/>
          </a:p>
          <a:p>
            <a:pPr>
              <a:defRPr sz="2000"/>
            </a:pPr>
            <a:r>
              <a:rPr dirty="0"/>
              <a:t> </a:t>
            </a:r>
            <a:r>
              <a:rPr dirty="0" err="1"/>
              <a:t>殺人：兵士による殺害と隠蔽</a:t>
            </a:r>
            <a:endParaRPr dirty="0"/>
          </a:p>
          <a:p>
            <a:pPr>
              <a:defRPr sz="2000"/>
            </a:pPr>
            <a:r>
              <a:rPr dirty="0"/>
              <a:t>✅ Traffic accidents: fatal crashes by military vehicles/personnel </a:t>
            </a:r>
            <a:endParaRPr lang="en-US" dirty="0"/>
          </a:p>
          <a:p>
            <a:pPr>
              <a:defRPr sz="2000"/>
            </a:pPr>
            <a:r>
              <a:rPr dirty="0"/>
              <a:t> </a:t>
            </a:r>
            <a:r>
              <a:rPr dirty="0" err="1"/>
              <a:t>交通事故：軍用車両や軍人による死亡事故</a:t>
            </a:r>
            <a:endParaRPr dirty="0"/>
          </a:p>
          <a:p>
            <a:pPr>
              <a:defRPr sz="2000"/>
            </a:pPr>
            <a:r>
              <a:rPr dirty="0"/>
              <a:t>✅ Arson &amp; property damage: burning homes/businesses </a:t>
            </a:r>
            <a:endParaRPr lang="en-US" dirty="0"/>
          </a:p>
          <a:p>
            <a:pPr>
              <a:defRPr sz="2000"/>
            </a:pPr>
            <a:r>
              <a:rPr dirty="0"/>
              <a:t> </a:t>
            </a:r>
            <a:r>
              <a:rPr dirty="0" err="1"/>
              <a:t>放火・財産破壊：民家や商業施設の焼き討ち</a:t>
            </a:r>
            <a:endParaRPr dirty="0"/>
          </a:p>
          <a:p>
            <a:pPr>
              <a:defRPr sz="2000"/>
            </a:pPr>
            <a:r>
              <a:rPr dirty="0"/>
              <a:t>✅ Legal impunity: SOFA blocks local justice </a:t>
            </a:r>
            <a:endParaRPr lang="en-US" dirty="0"/>
          </a:p>
          <a:p>
            <a:pPr>
              <a:defRPr sz="2000"/>
            </a:pPr>
            <a:r>
              <a:rPr dirty="0"/>
              <a:t> </a:t>
            </a:r>
            <a:r>
              <a:rPr dirty="0" err="1"/>
              <a:t>法的免責：地位協定により司法機能不全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4879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 sz="3200"/>
            </a:pPr>
            <a:r>
              <a:rPr dirty="0">
                <a:solidFill>
                  <a:srgbClr val="C00000"/>
                </a:solidFill>
              </a:rPr>
              <a:t>✨ Conclusion &amp; Call to Action</a:t>
            </a:r>
          </a:p>
          <a:p>
            <a:r>
              <a:rPr dirty="0">
                <a:solidFill>
                  <a:srgbClr val="C00000"/>
                </a:solidFill>
              </a:rPr>
              <a:t>✨ </a:t>
            </a:r>
            <a:r>
              <a:rPr dirty="0" err="1">
                <a:solidFill>
                  <a:srgbClr val="C00000"/>
                </a:solidFill>
              </a:rPr>
              <a:t>結論と行動呼びかけ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32037"/>
            <a:ext cx="8229600" cy="4525963"/>
          </a:xfrm>
        </p:spPr>
        <p:txBody>
          <a:bodyPr/>
          <a:lstStyle/>
          <a:p>
            <a:pPr>
              <a:defRPr sz="2000"/>
            </a:pPr>
            <a:r>
              <a:rPr dirty="0"/>
              <a:t>✅ </a:t>
            </a:r>
            <a:r>
              <a:rPr dirty="0">
                <a:solidFill>
                  <a:srgbClr val="FF0000"/>
                </a:solidFill>
              </a:rPr>
              <a:t>Militarism threatens environmental, social, and human security</a:t>
            </a:r>
          </a:p>
          <a:p>
            <a:pPr>
              <a:defRPr sz="2000"/>
            </a:pPr>
            <a:r>
              <a:rPr dirty="0">
                <a:solidFill>
                  <a:srgbClr val="FF0000"/>
                </a:solidFill>
              </a:rPr>
              <a:t>✅ </a:t>
            </a:r>
            <a:r>
              <a:rPr dirty="0" err="1">
                <a:solidFill>
                  <a:srgbClr val="FF0000"/>
                </a:solidFill>
              </a:rPr>
              <a:t>軍事主義は環境・社会・人間の安全を脅かす</a:t>
            </a:r>
            <a:endParaRPr dirty="0">
              <a:solidFill>
                <a:srgbClr val="FF0000"/>
              </a:solidFill>
            </a:endParaRPr>
          </a:p>
          <a:p>
            <a:pPr>
              <a:defRPr sz="2000"/>
            </a:pPr>
            <a:endParaRPr dirty="0">
              <a:solidFill>
                <a:srgbClr val="FF0000"/>
              </a:solidFill>
            </a:endParaRPr>
          </a:p>
          <a:p>
            <a:pPr>
              <a:defRPr sz="2000"/>
            </a:pPr>
            <a:r>
              <a:rPr dirty="0">
                <a:solidFill>
                  <a:srgbClr val="FF0000"/>
                </a:solidFill>
              </a:rPr>
              <a:t>💡 Cut military budgets, invest in life-sustaining systems</a:t>
            </a:r>
          </a:p>
          <a:p>
            <a:pPr>
              <a:defRPr sz="2000"/>
            </a:pPr>
            <a:r>
              <a:rPr dirty="0">
                <a:solidFill>
                  <a:srgbClr val="FF0000"/>
                </a:solidFill>
              </a:rPr>
              <a:t>💡 </a:t>
            </a:r>
            <a:r>
              <a:rPr dirty="0" err="1">
                <a:solidFill>
                  <a:srgbClr val="FF0000"/>
                </a:solidFill>
              </a:rPr>
              <a:t>軍事予算を削減し、生命維持システムに投資</a:t>
            </a:r>
            <a:endParaRPr dirty="0">
              <a:solidFill>
                <a:srgbClr val="FF0000"/>
              </a:solidFill>
            </a:endParaRPr>
          </a:p>
          <a:p>
            <a:pPr>
              <a:defRPr sz="2000"/>
            </a:pPr>
            <a:r>
              <a:rPr dirty="0">
                <a:solidFill>
                  <a:srgbClr val="FF0000"/>
                </a:solidFill>
              </a:rPr>
              <a:t>💡 Demand accountability for human rights abuses</a:t>
            </a:r>
          </a:p>
          <a:p>
            <a:pPr>
              <a:defRPr sz="2000"/>
            </a:pPr>
            <a:r>
              <a:rPr dirty="0">
                <a:solidFill>
                  <a:srgbClr val="FF0000"/>
                </a:solidFill>
              </a:rPr>
              <a:t>💡 </a:t>
            </a:r>
            <a:r>
              <a:rPr dirty="0" err="1">
                <a:solidFill>
                  <a:srgbClr val="FF0000"/>
                </a:solidFill>
              </a:rPr>
              <a:t>人権侵害への責任追及</a:t>
            </a:r>
            <a:endParaRPr dirty="0">
              <a:solidFill>
                <a:srgbClr val="FF0000"/>
              </a:solidFill>
            </a:endParaRPr>
          </a:p>
          <a:p>
            <a:pPr>
              <a:defRPr sz="2000"/>
            </a:pPr>
            <a:r>
              <a:rPr dirty="0">
                <a:solidFill>
                  <a:srgbClr val="FF0000"/>
                </a:solidFill>
              </a:rPr>
              <a:t>💡 Protect Earth and people from militarism</a:t>
            </a:r>
          </a:p>
          <a:p>
            <a:pPr>
              <a:defRPr sz="2000"/>
            </a:pPr>
            <a:r>
              <a:rPr dirty="0">
                <a:solidFill>
                  <a:srgbClr val="FF0000"/>
                </a:solidFill>
              </a:rPr>
              <a:t>💡 </a:t>
            </a:r>
            <a:r>
              <a:rPr dirty="0" err="1">
                <a:solidFill>
                  <a:srgbClr val="FF0000"/>
                </a:solidFill>
              </a:rPr>
              <a:t>地球と人々を軍事主義から守る</a:t>
            </a: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281</Words>
  <Application>Microsoft Macintosh PowerPoint</Application>
  <PresentationFormat>画面に合わせる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Military: Environmental &amp; Human Rights Impact 軍事：環境と人権への影響</vt:lpstr>
      <vt:lpstr>🌍 Environmental &amp; Climate Impact 🌍 環境・気候への影響</vt:lpstr>
      <vt:lpstr>🔬 PFAS &amp; Chemical Pollution 🔬 PFAS・化学汚染</vt:lpstr>
      <vt:lpstr>🚨 Human Rights Violations Near Bases 🚨 軍事基地周辺の人権侵害</vt:lpstr>
      <vt:lpstr>✨ Conclusion &amp; Call to Action ✨ 結論と行動呼びかけ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2025-07-01T21:07:04Z</dcterms:modified>
  <cp:category/>
</cp:coreProperties>
</file>