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772400" cy="1470025"/>
          </a:xfrm>
        </p:spPr>
        <p:txBody>
          <a:bodyPr/>
          <a:lstStyle/>
          <a:p>
            <a:r>
              <a:rPr dirty="0"/>
              <a:t>Karma vs. Dharma: Salt Simile</a:t>
            </a:r>
          </a:p>
          <a:p>
            <a:r>
              <a:rPr dirty="0" err="1"/>
              <a:t>カルマとダルマ：塩の譬え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dirty="0"/>
              <a:t>Comparison of a person in karma and a person in Dharma</a:t>
            </a:r>
          </a:p>
          <a:p>
            <a:r>
              <a:rPr dirty="0" err="1"/>
              <a:t>カルマの人とダルマの人の比較</a:t>
            </a:r>
            <a:endParaRPr lang="en-US" dirty="0"/>
          </a:p>
          <a:p>
            <a:endParaRPr dirty="0"/>
          </a:p>
          <a:p>
            <a:r>
              <a:rPr dirty="0"/>
              <a:t>Based on the Buddha's salt simile (AN 3.99)</a:t>
            </a:r>
          </a:p>
          <a:p>
            <a:r>
              <a:rPr dirty="0" err="1"/>
              <a:t>仏陀の塩の譬え（AN</a:t>
            </a:r>
            <a:r>
              <a:rPr dirty="0"/>
              <a:t> 3.99）より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1. Buddha's Salt Simile</a:t>
            </a:r>
          </a:p>
          <a:p>
            <a:r>
              <a:t>１．仏陀の塩の譬え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t>• Small bowl of water + pinch of salt → salty, undrinkable.</a:t>
            </a:r>
          </a:p>
          <a:p>
            <a:r>
              <a:t>　小さな水椀に塩を入れると → 塩辛く飲めない。</a:t>
            </a:r>
          </a:p>
          <a:p>
            <a:endParaRPr/>
          </a:p>
          <a:p>
            <a:r>
              <a:t>• River Ganges + pinch of salt → unaffected, still drinkable.</a:t>
            </a:r>
          </a:p>
          <a:p>
            <a:r>
              <a:t>　ガンジス川に塩を入れると → 影響なし、そのまま飲める。</a:t>
            </a:r>
          </a:p>
          <a:p>
            <a:endParaRPr/>
          </a:p>
          <a:p>
            <a:r>
              <a:t>➡️ Small merit: affected by small unskillful acts.</a:t>
            </a:r>
          </a:p>
          <a:p>
            <a:r>
              <a:t>　功徳が少ないと：わずかな不善行でも影響を受ける。</a:t>
            </a:r>
          </a:p>
          <a:p>
            <a:endParaRPr/>
          </a:p>
          <a:p>
            <a:r>
              <a:t>➡️ Great merit: not much effect from small unskillful acts.</a:t>
            </a:r>
          </a:p>
          <a:p>
            <a:r>
              <a:t>　功徳が大きいと：わずかな不善行でもほとんど影響がない。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2. Extension to Dharma Body</a:t>
            </a:r>
          </a:p>
          <a:p>
            <a:r>
              <a:t>２．ダルマ身体への拡張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dirty="0"/>
              <a:t>Ordinary person (karma-bound):</a:t>
            </a:r>
          </a:p>
          <a:p>
            <a:r>
              <a:rPr dirty="0"/>
              <a:t>　</a:t>
            </a:r>
            <a:r>
              <a:rPr dirty="0" err="1"/>
              <a:t>通常の人（カルマ束縛</a:t>
            </a:r>
            <a:r>
              <a:rPr dirty="0"/>
              <a:t>）:</a:t>
            </a:r>
          </a:p>
          <a:p>
            <a:r>
              <a:rPr dirty="0"/>
              <a:t>• Identifies with individual self (small bowl).</a:t>
            </a:r>
          </a:p>
          <a:p>
            <a:r>
              <a:rPr dirty="0"/>
              <a:t>　</a:t>
            </a:r>
            <a:r>
              <a:rPr dirty="0" err="1"/>
              <a:t>個別自己と同一視（小さな器</a:t>
            </a:r>
            <a:r>
              <a:rPr dirty="0"/>
              <a:t>）。</a:t>
            </a:r>
          </a:p>
          <a:p>
            <a:r>
              <a:rPr dirty="0"/>
              <a:t>• Easily affected by karma and defilements.</a:t>
            </a:r>
          </a:p>
          <a:p>
            <a:r>
              <a:rPr dirty="0"/>
              <a:t>　</a:t>
            </a:r>
            <a:r>
              <a:rPr dirty="0" err="1"/>
              <a:t>カルマと煩悩の影響を受けやすい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Person in Dharma (Dharma body):</a:t>
            </a:r>
          </a:p>
          <a:p>
            <a:r>
              <a:rPr dirty="0"/>
              <a:t>　</a:t>
            </a:r>
            <a:r>
              <a:rPr dirty="0" err="1"/>
              <a:t>ダルマに生きる人（法身</a:t>
            </a:r>
            <a:r>
              <a:rPr dirty="0"/>
              <a:t>）:</a:t>
            </a:r>
          </a:p>
          <a:p>
            <a:r>
              <a:rPr dirty="0"/>
              <a:t>• Identifies with Dharma world (vast river/ocean).</a:t>
            </a:r>
          </a:p>
          <a:p>
            <a:r>
              <a:rPr dirty="0"/>
              <a:t>　</a:t>
            </a:r>
            <a:r>
              <a:rPr dirty="0" err="1"/>
              <a:t>ダルマ世界</a:t>
            </a:r>
            <a:r>
              <a:rPr lang="en-US" dirty="0" err="1"/>
              <a:t>（法界）</a:t>
            </a:r>
            <a:r>
              <a:rPr dirty="0" err="1"/>
              <a:t>と同一視（大河・大海</a:t>
            </a:r>
            <a:r>
              <a:rPr dirty="0"/>
              <a:t>）。</a:t>
            </a:r>
          </a:p>
          <a:p>
            <a:r>
              <a:rPr dirty="0"/>
              <a:t>• Karma dissolves into boundless Dharma.</a:t>
            </a:r>
          </a:p>
          <a:p>
            <a:r>
              <a:rPr dirty="0"/>
              <a:t>　</a:t>
            </a:r>
            <a:r>
              <a:rPr dirty="0" err="1"/>
              <a:t>カルマは無限のダルマに溶解する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3. Mahayana Interpretation</a:t>
            </a:r>
          </a:p>
          <a:p>
            <a:r>
              <a:t>３．大乗的解釈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0456" y="1770321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dirty="0" err="1"/>
              <a:t>Dharmakāya</a:t>
            </a:r>
            <a:r>
              <a:rPr dirty="0"/>
              <a:t> (Dharma body):</a:t>
            </a:r>
          </a:p>
          <a:p>
            <a:r>
              <a:rPr dirty="0"/>
              <a:t>　</a:t>
            </a:r>
            <a:r>
              <a:rPr dirty="0" err="1"/>
              <a:t>法身（ダルマ身体</a:t>
            </a:r>
            <a:r>
              <a:rPr dirty="0"/>
              <a:t>）:</a:t>
            </a:r>
          </a:p>
          <a:p>
            <a:r>
              <a:rPr dirty="0"/>
              <a:t>• Truth body of the Buddha.</a:t>
            </a:r>
          </a:p>
          <a:p>
            <a:r>
              <a:rPr dirty="0"/>
              <a:t>　</a:t>
            </a:r>
            <a:r>
              <a:rPr dirty="0" err="1"/>
              <a:t>仏陀の真理の身体</a:t>
            </a:r>
            <a:r>
              <a:rPr dirty="0"/>
              <a:t>。</a:t>
            </a:r>
          </a:p>
          <a:p>
            <a:r>
              <a:rPr dirty="0"/>
              <a:t>• Awakening = embodying </a:t>
            </a:r>
            <a:r>
              <a:rPr dirty="0" err="1"/>
              <a:t>Dharmadhātu</a:t>
            </a:r>
            <a:r>
              <a:rPr dirty="0"/>
              <a:t> as one's body.</a:t>
            </a:r>
          </a:p>
          <a:p>
            <a:r>
              <a:rPr dirty="0"/>
              <a:t>　</a:t>
            </a:r>
            <a:r>
              <a:rPr dirty="0" err="1"/>
              <a:t>覚醒</a:t>
            </a:r>
            <a:r>
              <a:rPr dirty="0"/>
              <a:t> = </a:t>
            </a:r>
            <a:r>
              <a:rPr dirty="0" err="1"/>
              <a:t>法界を自己の身体として具現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Person in Dharma:</a:t>
            </a:r>
          </a:p>
          <a:p>
            <a:r>
              <a:rPr dirty="0"/>
              <a:t>　</a:t>
            </a:r>
            <a:r>
              <a:rPr dirty="0" err="1"/>
              <a:t>ダルマに生きる人</a:t>
            </a:r>
            <a:r>
              <a:rPr dirty="0"/>
              <a:t>:</a:t>
            </a:r>
          </a:p>
          <a:p>
            <a:r>
              <a:rPr dirty="0"/>
              <a:t>• Sees all as Dharma.</a:t>
            </a:r>
          </a:p>
          <a:p>
            <a:r>
              <a:rPr dirty="0"/>
              <a:t>　</a:t>
            </a:r>
            <a:r>
              <a:rPr dirty="0" err="1"/>
              <a:t>すべてをダルマとして観る</a:t>
            </a:r>
            <a:r>
              <a:rPr dirty="0"/>
              <a:t>。</a:t>
            </a:r>
          </a:p>
          <a:p>
            <a:r>
              <a:rPr dirty="0"/>
              <a:t>• Karma transforms into Dharma-function.</a:t>
            </a:r>
          </a:p>
          <a:p>
            <a:r>
              <a:rPr dirty="0"/>
              <a:t>　</a:t>
            </a:r>
            <a:r>
              <a:rPr dirty="0" err="1"/>
              <a:t>カルマがダルマの働きに転換される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sz="3200" dirty="0"/>
              <a:t>4. Comparative Table</a:t>
            </a:r>
          </a:p>
          <a:p>
            <a:r>
              <a:rPr sz="3200" dirty="0"/>
              <a:t>４．比較表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6464" y="1166018"/>
            <a:ext cx="8229600" cy="4525963"/>
          </a:xfrm>
        </p:spPr>
        <p:txBody>
          <a:bodyPr>
            <a:noAutofit/>
          </a:bodyPr>
          <a:lstStyle/>
          <a:p>
            <a:r>
              <a:rPr sz="1600" dirty="0"/>
              <a:t>Aspect | Person in Karma | Person in Dharma</a:t>
            </a:r>
          </a:p>
          <a:p>
            <a:r>
              <a:rPr sz="1600" dirty="0" err="1"/>
              <a:t>項目</a:t>
            </a:r>
            <a:r>
              <a:rPr sz="1600" dirty="0"/>
              <a:t> | </a:t>
            </a:r>
            <a:r>
              <a:rPr sz="1600" dirty="0" err="1"/>
              <a:t>カルマの人</a:t>
            </a:r>
            <a:r>
              <a:rPr sz="1600" dirty="0"/>
              <a:t> | </a:t>
            </a:r>
            <a:r>
              <a:rPr sz="1600" dirty="0" err="1"/>
              <a:t>ダルマの人</a:t>
            </a:r>
            <a:endParaRPr sz="1600" dirty="0"/>
          </a:p>
          <a:p>
            <a:r>
              <a:rPr sz="1600" dirty="0"/>
              <a:t>------ | --------------- | ----------------</a:t>
            </a:r>
          </a:p>
          <a:p>
            <a:r>
              <a:rPr sz="1600" dirty="0"/>
              <a:t>Identity | Individual self (ego)</a:t>
            </a:r>
          </a:p>
          <a:p>
            <a:r>
              <a:rPr sz="1600" dirty="0" err="1"/>
              <a:t>個別自己（我執</a:t>
            </a:r>
            <a:r>
              <a:rPr sz="1600" dirty="0"/>
              <a:t>） | Dharma body (</a:t>
            </a:r>
            <a:r>
              <a:rPr sz="1600" dirty="0" err="1"/>
              <a:t>Dharmakāya</a:t>
            </a:r>
            <a:r>
              <a:rPr sz="1600" dirty="0"/>
              <a:t>)</a:t>
            </a:r>
          </a:p>
          <a:p>
            <a:r>
              <a:rPr sz="1600" dirty="0" err="1"/>
              <a:t>法身（ダルマ身体</a:t>
            </a:r>
            <a:r>
              <a:rPr sz="1600" dirty="0"/>
              <a:t>）</a:t>
            </a:r>
          </a:p>
          <a:p>
            <a:r>
              <a:rPr sz="1600" dirty="0"/>
              <a:t>Capacity | Limited merit</a:t>
            </a:r>
          </a:p>
          <a:p>
            <a:r>
              <a:rPr sz="1600" dirty="0" err="1"/>
              <a:t>限定的功徳</a:t>
            </a:r>
            <a:r>
              <a:rPr sz="1600" dirty="0"/>
              <a:t> | Boundless compassion/wisdom</a:t>
            </a:r>
          </a:p>
          <a:p>
            <a:r>
              <a:rPr sz="1600" dirty="0" err="1"/>
              <a:t>無限の慈悲と智慧</a:t>
            </a:r>
            <a:endParaRPr sz="1600" dirty="0"/>
          </a:p>
          <a:p>
            <a:r>
              <a:rPr sz="1600" dirty="0"/>
              <a:t>Effect of karma | Directly affected</a:t>
            </a:r>
          </a:p>
          <a:p>
            <a:r>
              <a:rPr sz="1600" dirty="0" err="1"/>
              <a:t>直接影響を受ける</a:t>
            </a:r>
            <a:r>
              <a:rPr sz="1600" dirty="0"/>
              <a:t> | Karma dissolves in Dharma</a:t>
            </a:r>
          </a:p>
          <a:p>
            <a:r>
              <a:rPr sz="1600" dirty="0" err="1"/>
              <a:t>カルマがダルマに溶ける</a:t>
            </a:r>
            <a:endParaRPr sz="1600" dirty="0"/>
          </a:p>
          <a:p>
            <a:r>
              <a:rPr sz="1600" dirty="0"/>
              <a:t>View | Dualistic</a:t>
            </a:r>
          </a:p>
          <a:p>
            <a:r>
              <a:rPr sz="1600" dirty="0" err="1"/>
              <a:t>二元的</a:t>
            </a:r>
            <a:r>
              <a:rPr sz="1600" dirty="0"/>
              <a:t> | Nondual: self = Dharma world</a:t>
            </a:r>
          </a:p>
          <a:p>
            <a:r>
              <a:rPr sz="1600" dirty="0" err="1"/>
              <a:t>非二元：自己＝ダルマ世界</a:t>
            </a:r>
            <a:endParaRPr sz="1600" dirty="0"/>
          </a:p>
          <a:p>
            <a:r>
              <a:rPr sz="1600" dirty="0"/>
              <a:t>Freedom | Bound by karma</a:t>
            </a:r>
          </a:p>
          <a:p>
            <a:r>
              <a:rPr sz="1600" dirty="0" err="1"/>
              <a:t>カルマに縛られる</a:t>
            </a:r>
            <a:r>
              <a:rPr sz="1600" dirty="0"/>
              <a:t> | Liberated in Dharma</a:t>
            </a:r>
          </a:p>
          <a:p>
            <a:r>
              <a:rPr sz="1600" dirty="0" err="1"/>
              <a:t>ダルマにおいて解放される</a:t>
            </a:r>
            <a:endParaRPr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5. Final Reflection</a:t>
            </a:r>
          </a:p>
          <a:p>
            <a:r>
              <a:t>５．最終的省察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t>A person in Dharma:</a:t>
            </a:r>
          </a:p>
          <a:p>
            <a:r>
              <a:t>　ダルマに生きる人:</a:t>
            </a:r>
          </a:p>
          <a:p>
            <a:r>
              <a:t>• Acts from compassion and wisdom.</a:t>
            </a:r>
          </a:p>
          <a:p>
            <a:r>
              <a:t>　慈悲と智慧から行動する。</a:t>
            </a:r>
          </a:p>
          <a:p>
            <a:r>
              <a:t>• Karma becomes Dharma-function.</a:t>
            </a:r>
          </a:p>
          <a:p>
            <a:r>
              <a:t>　カルマがダルマの働きとなる。</a:t>
            </a:r>
          </a:p>
          <a:p>
            <a:r>
              <a:t>• Like salt dissolving in the ocean – no separate existence.</a:t>
            </a:r>
          </a:p>
          <a:p>
            <a:r>
              <a:t>　塩が海に溶けて個別性を失うように。</a:t>
            </a:r>
          </a:p>
          <a:p>
            <a:endParaRPr/>
          </a:p>
          <a:p>
            <a:r>
              <a:t>➡️ Embodying Dharmakāya is awakening to boundless freedom.</a:t>
            </a:r>
          </a:p>
          <a:p>
            <a:r>
              <a:t>　法身を具現することは無限の自由への覚醒である。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429</Words>
  <Application>Microsoft Macintosh PowerPoint</Application>
  <PresentationFormat>画面に合わせる (4:3)</PresentationFormat>
  <Paragraphs>83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Karma vs. Dharma: Salt Simile カルマとダルマ：塩の譬え</vt:lpstr>
      <vt:lpstr>1. Buddha's Salt Simile １．仏陀の塩の譬え</vt:lpstr>
      <vt:lpstr>2. Extension to Dharma Body ２．ダルマ身体への拡張</vt:lpstr>
      <vt:lpstr>3. Mahayana Interpretation ３．大乗的解釈</vt:lpstr>
      <vt:lpstr>4. Comparative Table ４．比較表</vt:lpstr>
      <vt:lpstr>5. Final Reflection ５．最終的省察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2025-07-09T21:34:06Z</dcterms:modified>
  <cp:category/>
</cp:coreProperties>
</file>