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316"/>
  </p:normalViewPr>
  <p:slideViewPr>
    <p:cSldViewPr snapToGrid="0" snapToObjects="1">
      <p:cViewPr varScale="1">
        <p:scale>
          <a:sx n="82" d="100"/>
          <a:sy n="82" d="100"/>
        </p:scale>
        <p:origin x="1744" y="4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55510"/>
            <a:ext cx="7772400" cy="1470025"/>
          </a:xfrm>
        </p:spPr>
        <p:txBody>
          <a:bodyPr/>
          <a:lstStyle/>
          <a:p>
            <a:r>
              <a:rPr dirty="0"/>
              <a:t>Gandhi's Quote: Be the Change</a:t>
            </a:r>
            <a:br>
              <a:rPr lang="en-US" dirty="0"/>
            </a:br>
            <a:r>
              <a:rPr lang="en-US" sz="3200" dirty="0" err="1"/>
              <a:t>ガンジー引用：変化たれ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46556" y="5327543"/>
            <a:ext cx="6400800" cy="1752600"/>
          </a:xfr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/>
              <a:t>Exact Quote</a:t>
            </a:r>
            <a:br>
              <a:rPr lang="en-US" dirty="0"/>
            </a:br>
            <a:r>
              <a:rPr lang="en-US" sz="3600" dirty="0" err="1"/>
              <a:t>そのまま引用</a:t>
            </a:r>
            <a:endParaRPr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sz="2800" dirty="0"/>
              <a:t>"You must be the change you wish to see in the world."</a:t>
            </a:r>
          </a:p>
          <a:p>
            <a:pPr marL="0" indent="0">
              <a:buNone/>
            </a:pPr>
            <a:endParaRPr sz="2800" dirty="0"/>
          </a:p>
          <a:p>
            <a:pPr marL="0" indent="0">
              <a:buNone/>
            </a:pPr>
            <a:r>
              <a:rPr sz="2400" dirty="0"/>
              <a:t>「</a:t>
            </a:r>
            <a:r>
              <a:rPr sz="2400" dirty="0" err="1"/>
              <a:t>あなたがこの世界に望む変化に、あなた自身がならなければならない</a:t>
            </a:r>
            <a:r>
              <a:rPr sz="2400" dirty="0"/>
              <a:t>。」</a:t>
            </a:r>
            <a:endParaRPr sz="2800" dirty="0"/>
          </a:p>
          <a:p>
            <a:pPr marL="0" indent="0">
              <a:buNone/>
            </a:pPr>
            <a:r>
              <a:rPr lang="ja-JP" altLang="en-US" sz="2800"/>
              <a:t>　　　　　　　　　　　　　　　　　</a:t>
            </a:r>
            <a:r>
              <a:rPr sz="2400" dirty="0"/>
              <a:t>- Mahatma Gandhi</a:t>
            </a:r>
            <a:endParaRPr lang="en-US" sz="2400" dirty="0"/>
          </a:p>
          <a:p>
            <a:pPr marL="0" indent="0">
              <a:buNone/>
            </a:pPr>
            <a:r>
              <a:rPr lang="ja-JP" altLang="en-US" sz="2400"/>
              <a:t>　　　　　　　　　　　　　　　　　　　</a:t>
            </a:r>
            <a:r>
              <a:rPr lang="en-US" altLang="ja-US" sz="2400" dirty="0"/>
              <a:t>−</a:t>
            </a:r>
            <a:r>
              <a:rPr lang="ja-US" altLang="en-US" sz="2400" dirty="0"/>
              <a:t>マハートマ・ガンジー</a:t>
            </a:r>
            <a:endParaRPr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/>
              <a:t>Meaning </a:t>
            </a:r>
            <a:br>
              <a:rPr lang="en-US" dirty="0"/>
            </a:br>
            <a:r>
              <a:rPr dirty="0"/>
              <a:t> </a:t>
            </a:r>
            <a:r>
              <a:rPr sz="3600" dirty="0" err="1"/>
              <a:t>意味</a:t>
            </a:r>
            <a:endParaRPr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0570" y="1987658"/>
            <a:ext cx="8229600" cy="4525963"/>
          </a:xfrm>
        </p:spPr>
        <p:txBody>
          <a:bodyPr>
            <a:normAutofit/>
          </a:bodyPr>
          <a:lstStyle/>
          <a:p>
            <a:r>
              <a:rPr sz="2400" dirty="0"/>
              <a:t>Personal transformation creates social transformation.</a:t>
            </a:r>
          </a:p>
          <a:p>
            <a:r>
              <a:rPr sz="2400" dirty="0" err="1"/>
              <a:t>個人の変革が社会の変革を生む</a:t>
            </a:r>
            <a:r>
              <a:rPr sz="2400" dirty="0"/>
              <a:t>。</a:t>
            </a:r>
          </a:p>
          <a:p>
            <a:endParaRPr sz="2400" dirty="0"/>
          </a:p>
          <a:p>
            <a:r>
              <a:rPr sz="2400" dirty="0"/>
              <a:t>Change starts with oneself.</a:t>
            </a:r>
          </a:p>
          <a:p>
            <a:r>
              <a:rPr sz="2400" dirty="0" err="1"/>
              <a:t>変化は自分から始まる</a:t>
            </a:r>
            <a:r>
              <a:rPr sz="2400" dirty="0"/>
              <a:t>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66</Words>
  <Application>Microsoft Macintosh PowerPoint</Application>
  <PresentationFormat>画面に合わせる (16:9)</PresentationFormat>
  <Paragraphs>13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Gandhi's Quote: Be the Change ガンジー引用：変化たれ</vt:lpstr>
      <vt:lpstr>Exact Quote そのまま引用</vt:lpstr>
      <vt:lpstr>Meaning   意味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Osamu Yoshida</cp:lastModifiedBy>
  <cp:revision>2</cp:revision>
  <dcterms:created xsi:type="dcterms:W3CDTF">2013-01-27T09:14:16Z</dcterms:created>
  <dcterms:modified xsi:type="dcterms:W3CDTF">2025-07-04T04:51:28Z</dcterms:modified>
  <cp:category/>
</cp:coreProperties>
</file>