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82" d="100"/>
          <a:sy n="82" d="100"/>
        </p:scale>
        <p:origin x="1744" y="2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8499"/>
            <a:ext cx="7772400" cy="1470025"/>
          </a:xfrm>
        </p:spPr>
        <p:txBody>
          <a:bodyPr>
            <a:normAutofit fontScale="90000"/>
          </a:bodyPr>
          <a:lstStyle/>
          <a:p>
            <a:r>
              <a:rPr dirty="0"/>
              <a:t>Dependent Co-origination: Universal Application</a:t>
            </a:r>
            <a:br>
              <a:rPr lang="en-US" dirty="0"/>
            </a:br>
            <a:br>
              <a:rPr lang="en-US" dirty="0"/>
            </a:br>
            <a:r>
              <a:rPr lang="en-US" sz="3600" dirty="0" err="1"/>
              <a:t>縁起：普遍的適用</a:t>
            </a:r>
            <a:endParaRPr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560017"/>
            <a:ext cx="6400800" cy="1752600"/>
          </a:xfr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What is Dependent Co-origination?</a:t>
            </a:r>
            <a:br>
              <a:rPr lang="en-US" dirty="0"/>
            </a:br>
            <a:r>
              <a:rPr lang="en-US" sz="3600" dirty="0" err="1"/>
              <a:t>縁起とは何か</a:t>
            </a:r>
            <a:r>
              <a:rPr lang="en-US" sz="3600" dirty="0"/>
              <a:t>？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3884" y="146288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US" sz="2400" dirty="0"/>
              <a:t>Pali</a:t>
            </a:r>
            <a:r>
              <a:rPr lang="ja-US" altLang="en-US" sz="2400" dirty="0"/>
              <a:t>：</a:t>
            </a:r>
            <a:r>
              <a:rPr lang="ja-US" altLang="en-US" sz="2000" dirty="0"/>
              <a:t>バーリ語</a:t>
            </a:r>
            <a:endParaRPr sz="2000" dirty="0"/>
          </a:p>
          <a:p>
            <a:r>
              <a:rPr sz="2400" dirty="0" err="1"/>
              <a:t>Paṭicca-samuppāda</a:t>
            </a:r>
            <a:endParaRPr sz="2400" dirty="0"/>
          </a:p>
          <a:p>
            <a:pPr marL="0" indent="0">
              <a:buNone/>
            </a:pPr>
            <a:endParaRPr sz="2400" dirty="0"/>
          </a:p>
          <a:p>
            <a:r>
              <a:rPr sz="2400" dirty="0"/>
              <a:t>Dependent Co-origination; arising in dependence upon causes and conditions.</a:t>
            </a:r>
          </a:p>
          <a:p>
            <a:pPr marL="0" indent="0">
              <a:buNone/>
            </a:pPr>
            <a:endParaRPr sz="2400" dirty="0"/>
          </a:p>
          <a:p>
            <a:r>
              <a:rPr sz="2400" dirty="0" err="1"/>
              <a:t>縁起：原因と条件によって生じること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Universal Principle</a:t>
            </a:r>
            <a:br>
              <a:rPr lang="en-US" dirty="0"/>
            </a:br>
            <a:r>
              <a:rPr lang="en-US" sz="3600" dirty="0" err="1"/>
              <a:t>普遍原理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9607" y="1708688"/>
            <a:ext cx="8229600" cy="4525963"/>
          </a:xfrm>
        </p:spPr>
        <p:txBody>
          <a:bodyPr>
            <a:normAutofit/>
          </a:bodyPr>
          <a:lstStyle/>
          <a:p>
            <a:r>
              <a:rPr sz="2000" dirty="0"/>
              <a:t> Applies to all phenomena (</a:t>
            </a:r>
            <a:r>
              <a:rPr sz="2000" dirty="0" err="1"/>
              <a:t>sabbe</a:t>
            </a:r>
            <a:r>
              <a:rPr sz="2000" dirty="0"/>
              <a:t> </a:t>
            </a:r>
            <a:r>
              <a:rPr sz="2000" dirty="0" err="1"/>
              <a:t>dhammā</a:t>
            </a:r>
            <a:r>
              <a:rPr sz="2000" dirty="0"/>
              <a:t>).</a:t>
            </a:r>
          </a:p>
          <a:p>
            <a:r>
              <a:rPr sz="2000" dirty="0" err="1"/>
              <a:t>一切の現象に適用される</a:t>
            </a:r>
            <a:r>
              <a:rPr sz="2000" dirty="0"/>
              <a:t>。</a:t>
            </a:r>
          </a:p>
          <a:p>
            <a:endParaRPr sz="2000" dirty="0"/>
          </a:p>
          <a:p>
            <a:r>
              <a:rPr sz="2000" dirty="0"/>
              <a:t> No thing arises or exists independently.</a:t>
            </a:r>
          </a:p>
          <a:p>
            <a:r>
              <a:rPr sz="2000" dirty="0" err="1"/>
              <a:t>独立して存在するものはない</a:t>
            </a:r>
            <a:r>
              <a:rPr sz="2000" dirty="0"/>
              <a:t>。</a:t>
            </a:r>
          </a:p>
          <a:p>
            <a:endParaRPr sz="2000" dirty="0"/>
          </a:p>
          <a:p>
            <a:r>
              <a:rPr sz="2000" dirty="0"/>
              <a:t> Reveals interdependence, impermanence, and non-self.</a:t>
            </a:r>
          </a:p>
          <a:p>
            <a:r>
              <a:rPr sz="2000" dirty="0" err="1"/>
              <a:t>相互依存、無常、無我を示す</a:t>
            </a:r>
            <a:r>
              <a:rPr sz="2000" dirty="0"/>
              <a:t>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Ethical Implication</a:t>
            </a:r>
            <a:br>
              <a:rPr lang="en-US" dirty="0"/>
            </a:br>
            <a:r>
              <a:rPr lang="en-US" dirty="0" err="1"/>
              <a:t>倫理的意義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092" y="1693190"/>
            <a:ext cx="8229600" cy="4525963"/>
          </a:xfrm>
        </p:spPr>
        <p:txBody>
          <a:bodyPr/>
          <a:lstStyle/>
          <a:p>
            <a:r>
              <a:rPr sz="2000" dirty="0"/>
              <a:t>• Our actions affect all beings.</a:t>
            </a:r>
          </a:p>
          <a:p>
            <a:r>
              <a:rPr sz="2000" dirty="0" err="1"/>
              <a:t>私たちの行為はすべての存在に影響する</a:t>
            </a:r>
            <a:r>
              <a:rPr sz="2000" dirty="0"/>
              <a:t>。</a:t>
            </a:r>
          </a:p>
          <a:p>
            <a:endParaRPr sz="2000" dirty="0"/>
          </a:p>
          <a:p>
            <a:r>
              <a:rPr sz="2000" dirty="0"/>
              <a:t>• Universal responsibility arises from interbeing.</a:t>
            </a:r>
          </a:p>
          <a:p>
            <a:r>
              <a:rPr sz="2000" dirty="0" err="1"/>
              <a:t>相互存在から普遍的責任が生じる</a:t>
            </a:r>
            <a:r>
              <a:rPr sz="2000" dirty="0"/>
              <a:t>。</a:t>
            </a:r>
          </a:p>
          <a:p>
            <a:endParaRPr sz="2000" dirty="0"/>
          </a:p>
          <a:p>
            <a:r>
              <a:rPr sz="2000" dirty="0"/>
              <a:t>• Compassion and wisdom are natural outcomes.</a:t>
            </a:r>
          </a:p>
          <a:p>
            <a:r>
              <a:rPr sz="2000" dirty="0" err="1"/>
              <a:t>慈悲と智慧は縁起の自然な帰結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Gotama</a:t>
            </a:r>
            <a:r>
              <a:rPr dirty="0"/>
              <a:t> Buddha’s True Intent</a:t>
            </a:r>
            <a:br>
              <a:rPr lang="en-US" dirty="0"/>
            </a:br>
            <a:r>
              <a:rPr lang="en-US" dirty="0" err="1"/>
              <a:t>ブッダの真の意図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1566" y="1584702"/>
            <a:ext cx="8229600" cy="4525963"/>
          </a:xfrm>
        </p:spPr>
        <p:txBody>
          <a:bodyPr>
            <a:normAutofit/>
          </a:bodyPr>
          <a:lstStyle/>
          <a:p>
            <a:r>
              <a:rPr sz="2000" dirty="0"/>
              <a:t>• Dependent Co-origination is universal Dharma.</a:t>
            </a:r>
          </a:p>
          <a:p>
            <a:r>
              <a:rPr sz="2000" dirty="0" err="1"/>
              <a:t>縁起は普遍の</a:t>
            </a:r>
            <a:r>
              <a:rPr lang="ja-US" altLang="en-US" sz="2000" dirty="0"/>
              <a:t>法</a:t>
            </a:r>
            <a:r>
              <a:rPr sz="2000" dirty="0"/>
              <a:t>。</a:t>
            </a:r>
          </a:p>
          <a:p>
            <a:endParaRPr sz="2000" dirty="0"/>
          </a:p>
          <a:p>
            <a:r>
              <a:rPr sz="2000" dirty="0"/>
              <a:t>• Taught by all Buddhas for liberation of all beings.</a:t>
            </a:r>
          </a:p>
          <a:p>
            <a:r>
              <a:rPr sz="2000" dirty="0" err="1"/>
              <a:t>すべての仏が一切衆生解脱のために説く</a:t>
            </a:r>
            <a:r>
              <a:rPr sz="2000" dirty="0"/>
              <a:t>。</a:t>
            </a:r>
          </a:p>
          <a:p>
            <a:endParaRPr dirty="0"/>
          </a:p>
          <a:p>
            <a:r>
              <a:rPr sz="2000" dirty="0"/>
              <a:t>• Realizing this truth dissolves ego, greed, hatred, delusion.</a:t>
            </a:r>
          </a:p>
          <a:p>
            <a:r>
              <a:rPr sz="2000" dirty="0" err="1"/>
              <a:t>この真理の悟りが我執、貪、瞋、痴を滅する</a:t>
            </a:r>
            <a:r>
              <a:rPr sz="2000" dirty="0"/>
              <a:t>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Summary</a:t>
            </a:r>
            <a:br>
              <a:rPr lang="en-US" dirty="0"/>
            </a:br>
            <a:r>
              <a:rPr lang="en-US" sz="3600" dirty="0" err="1"/>
              <a:t>まとめ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3112" y="1770681"/>
            <a:ext cx="8229600" cy="4525963"/>
          </a:xfrm>
        </p:spPr>
        <p:txBody>
          <a:bodyPr>
            <a:normAutofit/>
          </a:bodyPr>
          <a:lstStyle/>
          <a:p>
            <a:r>
              <a:rPr sz="2400" dirty="0"/>
              <a:t> Dependent Co-origination = universal law of life.</a:t>
            </a:r>
          </a:p>
          <a:p>
            <a:r>
              <a:rPr sz="2000" dirty="0" err="1"/>
              <a:t>縁起＝生命の普遍法則</a:t>
            </a:r>
            <a:r>
              <a:rPr sz="2000" dirty="0"/>
              <a:t>。</a:t>
            </a:r>
          </a:p>
          <a:p>
            <a:endParaRPr sz="2400" dirty="0"/>
          </a:p>
          <a:p>
            <a:r>
              <a:rPr sz="2400"/>
              <a:t> </a:t>
            </a:r>
            <a:r>
              <a:rPr sz="2400" dirty="0"/>
              <a:t>Implies universal ethic of compassion and harmony.</a:t>
            </a:r>
          </a:p>
          <a:p>
            <a:r>
              <a:rPr sz="2000" dirty="0" err="1"/>
              <a:t>慈悲と調和の普遍倫理を意味する</a:t>
            </a:r>
            <a:r>
              <a:rPr sz="2000" dirty="0"/>
              <a:t>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188</Words>
  <Application>Microsoft Macintosh PowerPoint</Application>
  <PresentationFormat>画面に合わせる (16:9)</PresentationFormat>
  <Paragraphs>41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Dependent Co-origination: Universal Application  縁起：普遍的適用</vt:lpstr>
      <vt:lpstr>What is Dependent Co-origination? 縁起とは何か？</vt:lpstr>
      <vt:lpstr>Universal Principle 普遍原理</vt:lpstr>
      <vt:lpstr>Ethical Implication 倫理的意義</vt:lpstr>
      <vt:lpstr>Gotama Buddha’s True Intent ブッダの真の意図</vt:lpstr>
      <vt:lpstr>Summary まとめ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2025-07-04T05:08:40Z</dcterms:modified>
  <cp:category/>
</cp:coreProperties>
</file>