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核兵器で金儲け</a:t>
            </a:r>
            <a:r>
              <a:rPr dirty="0"/>
              <a:t> </a:t>
            </a:r>
            <a:br>
              <a:rPr lang="en-US" dirty="0"/>
            </a:br>
            <a:r>
              <a:rPr dirty="0"/>
              <a:t> Cashing in on Nukes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665" y="1910167"/>
            <a:ext cx="8229600" cy="4525963"/>
          </a:xfrm>
        </p:spPr>
        <p:txBody>
          <a:bodyPr>
            <a:normAutofit/>
          </a:bodyPr>
          <a:lstStyle/>
          <a:p>
            <a:r>
              <a:rPr sz="2800" dirty="0" err="1"/>
              <a:t>ヘクマット・アブカタ</a:t>
            </a:r>
            <a:r>
              <a:rPr sz="2800" dirty="0"/>
              <a:t>ー &amp; ウィリアム・ハートゥング（2024年8月7日）</a:t>
            </a:r>
          </a:p>
          <a:p>
            <a:r>
              <a:rPr sz="2800" dirty="0" err="1"/>
              <a:t>Hekmat</a:t>
            </a:r>
            <a:r>
              <a:rPr sz="2800" dirty="0"/>
              <a:t> </a:t>
            </a:r>
            <a:r>
              <a:rPr sz="2800" dirty="0" err="1"/>
              <a:t>Aboukhater</a:t>
            </a:r>
            <a:r>
              <a:rPr sz="2800" dirty="0"/>
              <a:t> &amp; William Hartung (August 7, 2024)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センチネルICBMのコスト超過</a:t>
            </a:r>
            <a:r>
              <a:rPr dirty="0"/>
              <a:t>  Sentinel ICBM Cost Overrun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125" y="1677691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💰 計画費用81%超過、総額1,410億ドル</a:t>
            </a:r>
          </a:p>
          <a:p>
            <a:r>
              <a:rPr sz="2000" dirty="0"/>
              <a:t>Sentinel ICBM cost overrun: +81%, total $141 billion</a:t>
            </a:r>
          </a:p>
          <a:p>
            <a:endParaRPr sz="2000" dirty="0"/>
          </a:p>
          <a:p>
            <a:r>
              <a:rPr sz="2000" dirty="0"/>
              <a:t>✅ </a:t>
            </a:r>
            <a:r>
              <a:rPr sz="2000" dirty="0" err="1"/>
              <a:t>国防総省は中止せず継続決定</a:t>
            </a:r>
            <a:endParaRPr sz="2000" dirty="0"/>
          </a:p>
          <a:p>
            <a:r>
              <a:rPr sz="2000" dirty="0"/>
              <a:t>Pentagon decided to continue instead of cancelling</a:t>
            </a:r>
          </a:p>
          <a:p>
            <a:endParaRPr sz="2000" dirty="0"/>
          </a:p>
          <a:p>
            <a:r>
              <a:rPr sz="2000" dirty="0"/>
              <a:t>✅ </a:t>
            </a:r>
            <a:r>
              <a:rPr sz="2000" dirty="0" err="1"/>
              <a:t>副長官</a:t>
            </a:r>
            <a:r>
              <a:rPr sz="2000" dirty="0"/>
              <a:t>: </a:t>
            </a:r>
            <a:r>
              <a:rPr sz="2000" dirty="0" err="1"/>
              <a:t>近代化しないリスクは許されない</a:t>
            </a:r>
            <a:endParaRPr sz="2000" dirty="0"/>
          </a:p>
          <a:p>
            <a:r>
              <a:rPr sz="2000" dirty="0"/>
              <a:t>Deputy Secretary: The risk of not modernizing is unacceptable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核兵器の最大リスク</a:t>
            </a:r>
            <a:r>
              <a:rPr dirty="0"/>
              <a:t> </a:t>
            </a:r>
            <a:br>
              <a:rPr lang="en-US" dirty="0"/>
            </a:br>
            <a:r>
              <a:rPr dirty="0"/>
              <a:t> Greatest Risks of Nuclear Weapons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126" y="1755183"/>
            <a:ext cx="8229600" cy="4525963"/>
          </a:xfrm>
        </p:spPr>
        <p:txBody>
          <a:bodyPr>
            <a:normAutofit/>
          </a:bodyPr>
          <a:lstStyle/>
          <a:p>
            <a:r>
              <a:rPr sz="1800" dirty="0"/>
              <a:t>☢️ </a:t>
            </a:r>
            <a:r>
              <a:rPr sz="1800" dirty="0" err="1"/>
              <a:t>ICBMは誤警報で偶発核戦争を引き起こす危険</a:t>
            </a:r>
            <a:endParaRPr sz="1800" dirty="0"/>
          </a:p>
          <a:p>
            <a:r>
              <a:rPr sz="1800" dirty="0"/>
              <a:t>ICBMs risk accidental nuclear war due to false alarms</a:t>
            </a:r>
          </a:p>
          <a:p>
            <a:endParaRPr sz="1800" dirty="0"/>
          </a:p>
          <a:p>
            <a:r>
              <a:rPr sz="1800" dirty="0"/>
              <a:t>✅ 核の冬で50億人以上死亡の可能性（IPPNW）</a:t>
            </a:r>
          </a:p>
          <a:p>
            <a:r>
              <a:rPr sz="1800" dirty="0"/>
              <a:t>Nuclear winter could kill over 5 billion (IPPNW)</a:t>
            </a:r>
          </a:p>
          <a:p>
            <a:endParaRPr sz="1800" dirty="0"/>
          </a:p>
          <a:p>
            <a:r>
              <a:rPr sz="1800" dirty="0"/>
              <a:t>✅ 終末時計：残り</a:t>
            </a:r>
            <a:r>
              <a:rPr lang="en-US" sz="1800" dirty="0"/>
              <a:t>8</a:t>
            </a:r>
            <a:r>
              <a:rPr sz="1800" dirty="0"/>
              <a:t>9秒（史上最短距離）</a:t>
            </a:r>
          </a:p>
          <a:p>
            <a:r>
              <a:rPr sz="1800" dirty="0"/>
              <a:t>Doomsday Clock: </a:t>
            </a:r>
            <a:r>
              <a:rPr lang="en-US" sz="1800" dirty="0"/>
              <a:t>89</a:t>
            </a:r>
            <a:r>
              <a:rPr sz="1800" dirty="0"/>
              <a:t> seconds to midnight (closest ever)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世論と核ロビ</a:t>
            </a:r>
            <a:r>
              <a:rPr dirty="0"/>
              <a:t>ー  </a:t>
            </a:r>
            <a:br>
              <a:rPr lang="en-US" dirty="0"/>
            </a:br>
            <a:r>
              <a:rPr dirty="0"/>
              <a:t>Public Opinion and Nuclear Lobby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125" y="1770681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🗳️ 61%がICBM廃止支持（2020年世論調査）</a:t>
            </a:r>
          </a:p>
          <a:p>
            <a:r>
              <a:rPr sz="2000" dirty="0"/>
              <a:t>61% support abolishing ICBMs (2020 poll)</a:t>
            </a:r>
          </a:p>
          <a:p>
            <a:endParaRPr sz="2000" dirty="0"/>
          </a:p>
          <a:p>
            <a:r>
              <a:rPr sz="2000" dirty="0"/>
              <a:t>✅ 上院ICBM連合は4選挙で300万ドル超受領</a:t>
            </a:r>
          </a:p>
          <a:p>
            <a:r>
              <a:rPr sz="2000" dirty="0"/>
              <a:t>Senate ICBM coalition received over $3 million in four elections</a:t>
            </a:r>
          </a:p>
          <a:p>
            <a:endParaRPr sz="2000" dirty="0"/>
          </a:p>
          <a:p>
            <a:r>
              <a:rPr sz="2000" dirty="0"/>
              <a:t>✅ </a:t>
            </a:r>
            <a:r>
              <a:rPr sz="2000" dirty="0" err="1"/>
              <a:t>全議員の多数がICBM企業から寄付を受ける</a:t>
            </a:r>
            <a:endParaRPr sz="2000" dirty="0"/>
          </a:p>
          <a:p>
            <a:r>
              <a:rPr sz="2000" dirty="0"/>
              <a:t>Most members of Congress receive donations from ICBM companies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ロビイングと雇用論の虚構</a:t>
            </a:r>
            <a:r>
              <a:rPr dirty="0"/>
              <a:t>  Lobbying and Employment Myth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624" y="1894668"/>
            <a:ext cx="8229600" cy="4525963"/>
          </a:xfrm>
        </p:spPr>
        <p:txBody>
          <a:bodyPr>
            <a:normAutofit/>
          </a:bodyPr>
          <a:lstStyle/>
          <a:p>
            <a:r>
              <a:rPr sz="1800" dirty="0"/>
              <a:t>💼 軍需企業は年間800-1,000人のロビイスト雇用</a:t>
            </a:r>
          </a:p>
          <a:p>
            <a:r>
              <a:rPr sz="1800" dirty="0"/>
              <a:t>Military contractors employ 800-1,000 lobbyists annually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センチネル計画雇用は全労働人口のごく僅か</a:t>
            </a:r>
            <a:endParaRPr sz="1800" dirty="0"/>
          </a:p>
          <a:p>
            <a:r>
              <a:rPr sz="1800" dirty="0"/>
              <a:t>Sentinel jobs are tiny compared to total workforce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教育・気候投資は軍事より多くの雇用創出</a:t>
            </a:r>
            <a:endParaRPr sz="1800" dirty="0"/>
          </a:p>
          <a:p>
            <a:r>
              <a:rPr sz="1800" dirty="0"/>
              <a:t>Education and climate investments create more jobs than military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批判の声</a:t>
            </a:r>
            <a:r>
              <a:rPr dirty="0"/>
              <a:t> </a:t>
            </a:r>
            <a:br>
              <a:rPr lang="en-US" dirty="0"/>
            </a:br>
            <a:r>
              <a:rPr dirty="0"/>
              <a:t> Voices of Criticism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627" y="1894667"/>
            <a:ext cx="8229600" cy="4525963"/>
          </a:xfrm>
        </p:spPr>
        <p:txBody>
          <a:bodyPr>
            <a:normAutofit/>
          </a:bodyPr>
          <a:lstStyle/>
          <a:p>
            <a:r>
              <a:rPr sz="1800" dirty="0"/>
              <a:t>✊ </a:t>
            </a:r>
            <a:r>
              <a:rPr sz="1800" dirty="0" err="1"/>
              <a:t>ICBMは冗長で誤使用リスクが高い（ティアニ</a:t>
            </a:r>
            <a:r>
              <a:rPr sz="1800" dirty="0"/>
              <a:t>ー）</a:t>
            </a:r>
          </a:p>
          <a:p>
            <a:r>
              <a:rPr sz="1800" dirty="0"/>
              <a:t>ICBMs are redundant and risk accidental use (Tierney)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軍産複合体が利益のため維持（エルズバーグ</a:t>
            </a:r>
            <a:r>
              <a:rPr sz="1800" dirty="0"/>
              <a:t>）</a:t>
            </a:r>
          </a:p>
          <a:p>
            <a:r>
              <a:rPr sz="1800" dirty="0"/>
              <a:t>Military-industrial complex maintains them for profit (Ellsberg)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政策決定が企業寄付とロビーに左右される</a:t>
            </a:r>
            <a:endParaRPr sz="1800" dirty="0"/>
          </a:p>
          <a:p>
            <a:r>
              <a:rPr sz="1800" dirty="0"/>
              <a:t>Policy decisions influenced by corporate donations and lobbying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36" y="321133"/>
            <a:ext cx="9012264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結論：市民の声を届ける時</a:t>
            </a:r>
            <a:r>
              <a:rPr dirty="0"/>
              <a:t>  </a:t>
            </a:r>
            <a:br>
              <a:rPr lang="en-US" dirty="0"/>
            </a:br>
            <a:r>
              <a:rPr sz="4000" dirty="0"/>
              <a:t>Conclusion: Time to Raise Citizens’ Voices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166" y="1832675"/>
            <a:ext cx="8229600" cy="4525963"/>
          </a:xfrm>
        </p:spPr>
        <p:txBody>
          <a:bodyPr>
            <a:normAutofit/>
          </a:bodyPr>
          <a:lstStyle/>
          <a:p>
            <a:r>
              <a:rPr sz="1800" dirty="0"/>
              <a:t>🔚 </a:t>
            </a:r>
            <a:r>
              <a:rPr sz="1800" dirty="0" err="1"/>
              <a:t>核政策は時代遅れの戦略ではなく実質安全保障で決定すべき</a:t>
            </a:r>
            <a:endParaRPr sz="1800" dirty="0"/>
          </a:p>
          <a:p>
            <a:r>
              <a:rPr sz="1800" dirty="0"/>
              <a:t>Nuclear policy should be based on real security, not outdated strategy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ロビ</a:t>
            </a:r>
            <a:r>
              <a:rPr sz="1800" dirty="0"/>
              <a:t>ー・</a:t>
            </a:r>
            <a:r>
              <a:rPr sz="1800" dirty="0" err="1"/>
              <a:t>企業献金で決まる現状は道徳的にも安全保障上も問題</a:t>
            </a:r>
            <a:endParaRPr sz="1800" dirty="0"/>
          </a:p>
          <a:p>
            <a:r>
              <a:rPr sz="1800" dirty="0"/>
              <a:t>Current decision-making driven by lobbying and corporate donations is morally and strategically wrong</a:t>
            </a:r>
          </a:p>
          <a:p>
            <a:endParaRPr sz="1800" dirty="0"/>
          </a:p>
          <a:p>
            <a:r>
              <a:rPr sz="1800" dirty="0"/>
              <a:t>✅ </a:t>
            </a:r>
            <a:r>
              <a:rPr sz="1800" dirty="0" err="1"/>
              <a:t>今こそICBM廃止を議会と政府に求める時</a:t>
            </a:r>
            <a:endParaRPr sz="1800" dirty="0"/>
          </a:p>
          <a:p>
            <a:r>
              <a:rPr sz="1800" dirty="0"/>
              <a:t>Now is the time to demand Congress and government abolish ICBMs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352</Words>
  <Application>Microsoft Macintosh PowerPoint</Application>
  <PresentationFormat>画面に合わせる (16:9)</PresentationFormat>
  <Paragraphs>57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核兵器で金儲け   Cashing in on Nukes</vt:lpstr>
      <vt:lpstr>センチネルICBMのコスト超過  Sentinel ICBM Cost Overrun</vt:lpstr>
      <vt:lpstr>核兵器の最大リスク   Greatest Risks of Nuclear Weapons</vt:lpstr>
      <vt:lpstr>世論と核ロビー   Public Opinion and Nuclear Lobby</vt:lpstr>
      <vt:lpstr>ロビイングと雇用論の虚構  Lobbying and Employment Myth</vt:lpstr>
      <vt:lpstr>批判の声   Voices of Criticism</vt:lpstr>
      <vt:lpstr>結論：市民の声を届ける時   Conclusion: Time to Raise Citizens’ Voices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2025-07-03T12:46:33Z</dcterms:modified>
  <cp:category/>
</cp:coreProperties>
</file>