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1744" y="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US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DF9C8-19BF-8545-AD3C-0C9C0EBD1449}" type="datetimeFigureOut">
              <a:rPr kumimoji="1" lang="ja-US" altLang="en-US" smtClean="0"/>
              <a:t>7/4/25</a:t>
            </a:fld>
            <a:endParaRPr kumimoji="1" lang="ja-US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US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US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US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83D29-83A2-514D-97AE-D5911099F996}" type="slidenum">
              <a:rPr kumimoji="1" lang="ja-US" altLang="en-US" smtClean="0"/>
              <a:t>‹#›</a:t>
            </a:fld>
            <a:endParaRPr kumimoji="1" lang="ja-US" altLang="en-US"/>
          </a:p>
        </p:txBody>
      </p:sp>
    </p:spTree>
    <p:extLst>
      <p:ext uri="{BB962C8B-B14F-4D97-AF65-F5344CB8AC3E}">
        <p14:creationId xmlns:p14="http://schemas.microsoft.com/office/powerpoint/2010/main" val="174893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US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F83D29-83A2-514D-97AE-D5911099F996}" type="slidenum">
              <a:rPr kumimoji="1" lang="ja-US" altLang="en-US" smtClean="0"/>
              <a:t>2</a:t>
            </a:fld>
            <a:endParaRPr kumimoji="1" lang="ja-US" altLang="en-US"/>
          </a:p>
        </p:txBody>
      </p:sp>
    </p:spTree>
    <p:extLst>
      <p:ext uri="{BB962C8B-B14F-4D97-AF65-F5344CB8AC3E}">
        <p14:creationId xmlns:p14="http://schemas.microsoft.com/office/powerpoint/2010/main" val="591535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七仏通誡偈</a:t>
            </a:r>
            <a:r>
              <a:rPr lang="en-US" dirty="0" err="1"/>
              <a:t>か諸仏</a:t>
            </a:r>
            <a:r>
              <a:rPr lang="ja-JP" altLang="en-US"/>
              <a:t>通誡偈か</a:t>
            </a:r>
            <a:br>
              <a:rPr lang="en-US" altLang="ja-JP" dirty="0"/>
            </a:br>
            <a:r>
              <a:rPr lang="en-US" altLang="ja-JP" dirty="0"/>
              <a:t>Seven Buddhas’</a:t>
            </a:r>
            <a:r>
              <a:rPr dirty="0"/>
              <a:t> or All Buddhas' Teaching?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389536"/>
            <a:ext cx="6400800" cy="1752600"/>
          </a:xfr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Pāli Verse: 'etaṃ buddhānaṃ sāsanaṃ'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62881"/>
            <a:ext cx="8229600" cy="4525963"/>
          </a:xfrm>
        </p:spPr>
        <p:txBody>
          <a:bodyPr>
            <a:normAutofit/>
          </a:bodyPr>
          <a:lstStyle/>
          <a:p>
            <a:r>
              <a:rPr sz="2000" dirty="0" err="1"/>
              <a:t>Pāli</a:t>
            </a:r>
            <a:r>
              <a:rPr sz="2000" dirty="0"/>
              <a:t>:</a:t>
            </a:r>
            <a:r>
              <a:rPr lang="ja-US" altLang="en-US" sz="1800" dirty="0"/>
              <a:t>パーリ語</a:t>
            </a:r>
            <a:endParaRPr sz="1800" dirty="0"/>
          </a:p>
          <a:p>
            <a:r>
              <a:rPr sz="2000" dirty="0" err="1"/>
              <a:t>etaṃ</a:t>
            </a:r>
            <a:r>
              <a:rPr sz="2000" dirty="0"/>
              <a:t> </a:t>
            </a:r>
            <a:r>
              <a:rPr sz="2000" dirty="0" err="1"/>
              <a:t>buddhānaṃ</a:t>
            </a:r>
            <a:r>
              <a:rPr sz="2000" dirty="0"/>
              <a:t> </a:t>
            </a:r>
            <a:r>
              <a:rPr sz="2000" dirty="0" err="1"/>
              <a:t>sāsanaṃ</a:t>
            </a:r>
            <a:endParaRPr sz="2000" dirty="0"/>
          </a:p>
          <a:p>
            <a:pPr marL="0" indent="0">
              <a:buNone/>
            </a:pPr>
            <a:endParaRPr sz="2000" dirty="0"/>
          </a:p>
          <a:p>
            <a:r>
              <a:rPr sz="2000" dirty="0"/>
              <a:t>This is the teaching of the Buddhas.</a:t>
            </a:r>
          </a:p>
          <a:p>
            <a:pPr marL="0" indent="0">
              <a:buNone/>
            </a:pPr>
            <a:endParaRPr sz="2000" dirty="0"/>
          </a:p>
          <a:p>
            <a:r>
              <a:rPr sz="1800" dirty="0" err="1"/>
              <a:t>これが諸仏（すべての仏）の教えである</a:t>
            </a:r>
            <a:r>
              <a:rPr sz="1800" dirty="0"/>
              <a:t>。</a:t>
            </a:r>
          </a:p>
          <a:p>
            <a:endParaRPr sz="2000" dirty="0"/>
          </a:p>
          <a:p>
            <a:r>
              <a:rPr sz="1800" dirty="0"/>
              <a:t>Note:</a:t>
            </a:r>
            <a:r>
              <a:rPr lang="ja-US" altLang="en-US" sz="1800" dirty="0"/>
              <a:t>注記</a:t>
            </a:r>
            <a:endParaRPr sz="1800" dirty="0"/>
          </a:p>
          <a:p>
            <a:r>
              <a:rPr sz="1800" dirty="0"/>
              <a:t>“</a:t>
            </a:r>
            <a:r>
              <a:rPr sz="1800" dirty="0" err="1"/>
              <a:t>buddhānaṃ</a:t>
            </a:r>
            <a:r>
              <a:rPr sz="1800" dirty="0"/>
              <a:t>” = plural genitive; indicates all Buddhas, not only Seven Buddhas.</a:t>
            </a:r>
            <a:endParaRPr lang="en-US" sz="1800" dirty="0"/>
          </a:p>
          <a:p>
            <a:r>
              <a:rPr lang="en-US" altLang="ja-US" sz="1800" dirty="0"/>
              <a:t>“</a:t>
            </a:r>
            <a:r>
              <a:rPr lang="en-US" altLang="ja-US" sz="1800" dirty="0" err="1"/>
              <a:t>buddhānaṃ</a:t>
            </a:r>
            <a:r>
              <a:rPr lang="en-US" altLang="ja-US" sz="1800" dirty="0"/>
              <a:t>”=</a:t>
            </a:r>
            <a:r>
              <a:rPr lang="ja-US" altLang="en-US" sz="1800" dirty="0"/>
              <a:t>複数所有格；七仏に限らず、一切の仏であることを示す。</a:t>
            </a:r>
            <a:endParaRPr lang="en-US" sz="1800" dirty="0"/>
          </a:p>
          <a:p>
            <a:endParaRPr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Japanese Tradition: 七仏通誡偈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000" dirty="0"/>
              <a:t>• Japanese term: </a:t>
            </a:r>
            <a:r>
              <a:rPr sz="2000" dirty="0" err="1"/>
              <a:t>七仏通誡偈</a:t>
            </a:r>
            <a:r>
              <a:rPr sz="2000" dirty="0"/>
              <a:t> (</a:t>
            </a:r>
            <a:r>
              <a:rPr sz="2000" dirty="0" err="1"/>
              <a:t>shichibutsu</a:t>
            </a:r>
            <a:r>
              <a:rPr sz="2000" dirty="0"/>
              <a:t> </a:t>
            </a:r>
            <a:r>
              <a:rPr sz="2000" dirty="0" err="1"/>
              <a:t>tsūkai</a:t>
            </a:r>
            <a:r>
              <a:rPr sz="2000" dirty="0"/>
              <a:t> </a:t>
            </a:r>
            <a:r>
              <a:rPr sz="2000" dirty="0" err="1"/>
              <a:t>ge</a:t>
            </a:r>
            <a:r>
              <a:rPr sz="2000" dirty="0"/>
              <a:t>)</a:t>
            </a:r>
          </a:p>
          <a:p>
            <a:r>
              <a:rPr sz="2000" dirty="0"/>
              <a:t>• Means: 'Common admonition verse of the Seven Buddhas.'</a:t>
            </a:r>
          </a:p>
          <a:p>
            <a:endParaRPr sz="2000" dirty="0"/>
          </a:p>
          <a:p>
            <a:r>
              <a:rPr sz="2000" dirty="0"/>
              <a:t>However:</a:t>
            </a:r>
            <a:r>
              <a:rPr lang="ja-US" altLang="en-US" sz="2000" dirty="0"/>
              <a:t>しかし</a:t>
            </a:r>
            <a:endParaRPr sz="2000" dirty="0"/>
          </a:p>
          <a:p>
            <a:r>
              <a:rPr sz="2000" dirty="0"/>
              <a:t>• </a:t>
            </a:r>
            <a:r>
              <a:rPr sz="2000" dirty="0" err="1"/>
              <a:t>Pāli</a:t>
            </a:r>
            <a:r>
              <a:rPr sz="2000" dirty="0"/>
              <a:t> verse does not specify 'Seven.‘</a:t>
            </a:r>
            <a:endParaRPr lang="en-US" sz="2000" dirty="0"/>
          </a:p>
          <a:p>
            <a:r>
              <a:rPr lang="ja-US" altLang="en-US" sz="2000" dirty="0"/>
              <a:t>パーリ原文は「七」と特記していない。</a:t>
            </a:r>
            <a:endParaRPr sz="2000" dirty="0"/>
          </a:p>
          <a:p>
            <a:r>
              <a:rPr sz="2000" dirty="0"/>
              <a:t>• It refers universally to all Buddhas (past, present, future).</a:t>
            </a:r>
            <a:endParaRPr lang="en-US" sz="2000" dirty="0"/>
          </a:p>
          <a:p>
            <a:r>
              <a:rPr lang="ja-US" altLang="en-US" sz="2000" dirty="0"/>
              <a:t>それは（過去、現在、未来）一切仏と普遍的に示している。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Conclusion</a:t>
            </a:r>
            <a:br>
              <a:rPr lang="en-US" dirty="0"/>
            </a:br>
            <a:r>
              <a:rPr lang="en-US" sz="4000" dirty="0" err="1"/>
              <a:t>結論</a:t>
            </a:r>
            <a:endParaRPr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17176"/>
            <a:ext cx="8229600" cy="4525963"/>
          </a:xfrm>
        </p:spPr>
        <p:txBody>
          <a:bodyPr>
            <a:normAutofit/>
          </a:bodyPr>
          <a:lstStyle/>
          <a:p>
            <a:r>
              <a:rPr sz="2000" dirty="0"/>
              <a:t>✔ Better to say: 'Teaching of all Buddhas.‘</a:t>
            </a:r>
          </a:p>
          <a:p>
            <a:r>
              <a:rPr lang="ja-US" altLang="en-US" sz="2000" dirty="0"/>
              <a:t>「</a:t>
            </a:r>
            <a:r>
              <a:rPr sz="2000" dirty="0" err="1"/>
              <a:t>すべての仏の教え</a:t>
            </a:r>
            <a:r>
              <a:rPr lang="ja-US" altLang="en-US" sz="2000" dirty="0"/>
              <a:t>」</a:t>
            </a:r>
            <a:r>
              <a:rPr sz="2000" dirty="0" err="1"/>
              <a:t>と言う方が適切</a:t>
            </a:r>
            <a:r>
              <a:rPr sz="2000" dirty="0"/>
              <a:t>。</a:t>
            </a:r>
          </a:p>
          <a:p>
            <a:endParaRPr sz="2000" dirty="0"/>
          </a:p>
          <a:p>
            <a:r>
              <a:rPr sz="2000" dirty="0"/>
              <a:t>• Reflects universal Dharma.</a:t>
            </a:r>
            <a:endParaRPr lang="en-US" sz="2000" dirty="0"/>
          </a:p>
          <a:p>
            <a:r>
              <a:rPr lang="ja-US" altLang="en-US" sz="2000" dirty="0"/>
              <a:t>普遍法を反映している。</a:t>
            </a:r>
            <a:endParaRPr sz="2000" dirty="0"/>
          </a:p>
          <a:p>
            <a:r>
              <a:rPr sz="2000" dirty="0"/>
              <a:t>• Honors original intent of the Buddha's words.</a:t>
            </a:r>
            <a:endParaRPr lang="en-US" sz="2000" dirty="0"/>
          </a:p>
          <a:p>
            <a:r>
              <a:rPr lang="ja-US" altLang="en-US" sz="2000" dirty="0"/>
              <a:t>ブッダの言葉の元来の意図を尊重することになる。</a:t>
            </a: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176</Words>
  <Application>Microsoft Macintosh PowerPoint</Application>
  <PresentationFormat>画面に合わせる (16:9)</PresentationFormat>
  <Paragraphs>30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Office Theme</vt:lpstr>
      <vt:lpstr>七仏通誡偈か諸仏通誡偈か Seven Buddhas’ or All Buddhas' Teaching?</vt:lpstr>
      <vt:lpstr>Pāli Verse: 'etaṃ buddhānaṃ sāsanaṃ'</vt:lpstr>
      <vt:lpstr>Japanese Tradition: 七仏通誡偈</vt:lpstr>
      <vt:lpstr>Conclusion 結論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2025-07-04T05:22:41Z</dcterms:modified>
  <cp:category/>
</cp:coreProperties>
</file>