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Three Layers of Fruit / 三つの果報の層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80467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</a:defRPr>
            </a:pPr>
            <a:r>
              <a:t>1. Scriptural Fruit / 経典の果報</a:t>
            </a:r>
          </a:p>
          <a:p>
            <a:pPr>
              <a:defRPr sz="1400"/>
            </a:pPr>
            <a:r>
              <a:t>Directly from the Samaññaphala Sutta (DN 2): ethical conduct, meditation, higher knowledges, and liberation.</a:t>
            </a:r>
            <a:br/>
            <a:br/>
            <a:r>
              <a:t>沙門果経に説かれる果報：持戒・禅定・神通・漏尽（解脱）。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08960"/>
            <a:ext cx="80467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</a:defRPr>
            </a:pPr>
            <a:r>
              <a:t>2. Experiential Fruit / 実践の果報</a:t>
            </a:r>
          </a:p>
          <a:p>
            <a:pPr>
              <a:defRPr sz="1400"/>
            </a:pPr>
            <a:r>
              <a:t>What sincere practitioners feel: peace, clarity, freedom from craving, joy in the present.</a:t>
            </a:r>
            <a:br/>
            <a:br/>
            <a:r>
              <a:t>修行者が実際に感じる果報：安穏、明察、離欲の自由、今この喜び。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937760"/>
            <a:ext cx="80467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</a:defRPr>
            </a:pPr>
            <a:r>
              <a:t>3. Conversational Fruit / 対話の果報</a:t>
            </a:r>
          </a:p>
          <a:p>
            <a:pPr>
              <a:defRPr sz="1400"/>
            </a:pPr>
            <a:r>
              <a:t>In dialogue, we clarify meaning, connect traditions, and bring ancient insight to life.</a:t>
            </a:r>
            <a:br/>
            <a:br/>
            <a:r>
              <a:t>対話を通じて、意味が明確になり、伝統がつながり、古代の智恵が現代に息づく。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</Words>
  <Application>Microsoft Macintosh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1</cp:revision>
  <dcterms:created xsi:type="dcterms:W3CDTF">2013-01-27T09:14:16Z</dcterms:created>
  <dcterms:modified xsi:type="dcterms:W3CDTF">2025-06-09T13:46:07Z</dcterms:modified>
  <cp:category/>
</cp:coreProperties>
</file>