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75690"/>
            <a:ext cx="8229600" cy="1143000"/>
          </a:xfrm>
        </p:spPr>
        <p:txBody>
          <a:bodyPr/>
          <a:lstStyle/>
          <a:p>
            <a:pPr>
              <a:defRPr sz="2000" b="1"/>
            </a:pPr>
            <a:r>
              <a:rPr lang="ja-JP" altLang="en-US"/>
              <a:t>因果的流れ：感覚経験から心の形成へ</a:t>
            </a:r>
            <a:br>
              <a:rPr lang="ja-JP" altLang="en-US"/>
            </a:br>
            <a:r>
              <a:rPr lang="en-US" altLang="ja-US" dirty="0"/>
              <a:t>Causal Flow: From Sense Experience to Mental Formation</a:t>
            </a:r>
            <a:br>
              <a:rPr lang="en-US" altLang="ja-US" dirty="0"/>
            </a:b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-6156252" y="2156449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dirty="0" err="1"/>
              <a:t>因果的流れ：感覚経験から心の形成へ</a:t>
            </a:r>
            <a:endParaRPr dirty="0"/>
          </a:p>
          <a:p>
            <a:r>
              <a:rPr dirty="0"/>
              <a:t>Causal Flow: From Sense Experience to Mental Formation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73348" y="1457810"/>
            <a:ext cx="13716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latin typeface="Arial"/>
              </a:defRPr>
            </a:pPr>
            <a:r>
              <a:rPr dirty="0" err="1"/>
              <a:t>感覚対象</a:t>
            </a:r>
            <a:endParaRPr dirty="0"/>
          </a:p>
          <a:p>
            <a:pPr>
              <a:defRPr sz="1200">
                <a:latin typeface="Arial"/>
              </a:defRPr>
            </a:pPr>
            <a:r>
              <a:rPr dirty="0"/>
              <a:t>(Sense Objects)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73348" y="2614711"/>
            <a:ext cx="13716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latin typeface="Arial"/>
              </a:defRPr>
            </a:pPr>
            <a:r>
              <a:rPr dirty="0" err="1"/>
              <a:t>感覚器官</a:t>
            </a:r>
            <a:endParaRPr dirty="0"/>
          </a:p>
          <a:p>
            <a:pPr>
              <a:defRPr sz="1200">
                <a:latin typeface="Arial"/>
              </a:defRPr>
            </a:pPr>
            <a:r>
              <a:rPr dirty="0"/>
              <a:t>(Sense Organs)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0" y="1988042"/>
            <a:ext cx="13716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latin typeface="Arial"/>
              </a:defRPr>
            </a:pPr>
            <a:r>
              <a:rPr dirty="0" err="1"/>
              <a:t>感覚識</a:t>
            </a:r>
            <a:endParaRPr dirty="0"/>
          </a:p>
          <a:p>
            <a:pPr>
              <a:defRPr sz="1200">
                <a:latin typeface="Arial"/>
              </a:defRPr>
            </a:pPr>
            <a:r>
              <a:rPr dirty="0"/>
              <a:t>(Sense Consciousness)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3067740"/>
            <a:ext cx="13716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latin typeface="Arial"/>
              </a:defRPr>
            </a:pPr>
            <a:r>
              <a:rPr dirty="0" err="1"/>
              <a:t>受（Vedanā</a:t>
            </a:r>
            <a:r>
              <a:rPr dirty="0"/>
              <a:t>）</a:t>
            </a:r>
          </a:p>
          <a:p>
            <a:pPr>
              <a:defRPr sz="1200">
                <a:latin typeface="Arial"/>
              </a:defRPr>
            </a:pPr>
            <a:r>
              <a:rPr dirty="0"/>
              <a:t>(Feeling)</a:t>
            </a:r>
          </a:p>
        </p:txBody>
      </p:sp>
      <p:sp>
        <p:nvSpPr>
          <p:cNvPr id="8" name="Rounded Rectangle 7"/>
          <p:cNvSpPr/>
          <p:nvPr/>
        </p:nvSpPr>
        <p:spPr>
          <a:xfrm rot="153644">
            <a:off x="4591742" y="4195771"/>
            <a:ext cx="13716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latin typeface="Arial"/>
              </a:defRPr>
            </a:pPr>
            <a:r>
              <a:rPr dirty="0" err="1"/>
              <a:t>想（Saññā</a:t>
            </a:r>
            <a:r>
              <a:rPr dirty="0"/>
              <a:t>）</a:t>
            </a:r>
          </a:p>
          <a:p>
            <a:pPr>
              <a:defRPr sz="1200">
                <a:latin typeface="Arial"/>
              </a:defRPr>
            </a:pPr>
            <a:r>
              <a:rPr dirty="0"/>
              <a:t>(Perception)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5323803"/>
            <a:ext cx="13716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latin typeface="Arial"/>
              </a:defRPr>
            </a:pPr>
            <a:r>
              <a:rPr dirty="0" err="1"/>
              <a:t>行（Saṅkhāra</a:t>
            </a:r>
            <a:r>
              <a:rPr dirty="0"/>
              <a:t>）</a:t>
            </a:r>
          </a:p>
          <a:p>
            <a:pPr>
              <a:defRPr sz="1200">
                <a:latin typeface="Arial"/>
              </a:defRPr>
            </a:pPr>
            <a:r>
              <a:rPr dirty="0"/>
              <a:t>(Formation)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828800" y="2286000"/>
            <a:ext cx="0" cy="0"/>
          </a:xfrm>
          <a:prstGeom prst="line">
            <a:avLst/>
          </a:prstGeom>
          <a:ln w="25400">
            <a:solidFill>
              <a:srgbClr val="6464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00400" y="2286000"/>
            <a:ext cx="0" cy="0"/>
          </a:xfrm>
          <a:prstGeom prst="line">
            <a:avLst/>
          </a:prstGeom>
          <a:ln w="25400">
            <a:solidFill>
              <a:srgbClr val="6464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572000" y="2286000"/>
            <a:ext cx="0" cy="0"/>
          </a:xfrm>
          <a:prstGeom prst="line">
            <a:avLst/>
          </a:prstGeom>
          <a:ln w="25400">
            <a:solidFill>
              <a:srgbClr val="6464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943600" y="2286000"/>
            <a:ext cx="0" cy="0"/>
          </a:xfrm>
          <a:prstGeom prst="line">
            <a:avLst/>
          </a:prstGeom>
          <a:ln w="25400">
            <a:solidFill>
              <a:srgbClr val="6464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315200" y="2286000"/>
            <a:ext cx="0" cy="0"/>
          </a:xfrm>
          <a:prstGeom prst="line">
            <a:avLst/>
          </a:prstGeom>
          <a:ln w="25400">
            <a:solidFill>
              <a:srgbClr val="6464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47506" y="229499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4558" y="2217097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0465" y="275219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rPr dirty="0"/>
              <a:t>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0465" y="3845263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5016685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rPr dirty="0"/>
              <a:t>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74</Words>
  <Application>Microsoft Macintosh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因果的流れ：感覚経験から心の形成へ Causal Flow: From Sense Experience to Mental Formation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3</cp:revision>
  <dcterms:created xsi:type="dcterms:W3CDTF">2013-01-27T09:14:16Z</dcterms:created>
  <dcterms:modified xsi:type="dcterms:W3CDTF">2025-06-04T22:49:56Z</dcterms:modified>
  <cp:category/>
</cp:coreProperties>
</file>