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16"/>
  </p:normalViewPr>
  <p:slideViewPr>
    <p:cSldViewPr snapToGrid="0" snapToObjects="1">
      <p:cViewPr varScale="1">
        <p:scale>
          <a:sx n="61" d="100"/>
          <a:sy n="61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大乗仏教：概要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大乗（マハーヤーナ）＝すべての存在の解脱のための“大いなる乗り物”</a:t>
            </a:r>
          </a:p>
          <a:p>
            <a:r>
              <a:t>紀元前1世紀〜紀元1世紀頃、インドに出現</a:t>
            </a:r>
          </a:p>
          <a:p>
            <a:r>
              <a:t>個人の解脱だけでなく、すべての衆生の覚醒を重視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基本教義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空（śūnyatā）：すべての現象は固有の実体を持たない</a:t>
            </a:r>
          </a:p>
          <a:p>
            <a:r>
              <a:t>如来蔵（Tathāgatagarbha）：すべての存在に仏性がある</a:t>
            </a:r>
          </a:p>
          <a:p>
            <a:r>
              <a:t>方便（Upāya）：相手に応じた教え方</a:t>
            </a:r>
          </a:p>
          <a:p>
            <a:r>
              <a:t>三身（Trikāya）：法身・報身・応身</a:t>
            </a:r>
          </a:p>
          <a:p>
            <a:r>
              <a:t>智慧（Prajñā）と慈悲（Karuṇā）の調和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菩薩の道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851" y="2057399"/>
            <a:ext cx="8229600" cy="4525963"/>
          </a:xfrm>
        </p:spPr>
        <p:txBody>
          <a:bodyPr/>
          <a:lstStyle/>
          <a:p>
            <a:r>
              <a:rPr dirty="0" err="1"/>
              <a:t>菩薩はすべての衆生のために覚醒を求める</a:t>
            </a:r>
            <a:endParaRPr dirty="0"/>
          </a:p>
          <a:p>
            <a:r>
              <a:rPr dirty="0" err="1"/>
              <a:t>六波羅蜜（完成の実践）を修する</a:t>
            </a:r>
            <a:r>
              <a:rPr dirty="0"/>
              <a:t>：</a:t>
            </a:r>
          </a:p>
          <a:p>
            <a:r>
              <a:rPr dirty="0" err="1"/>
              <a:t>布施・持戒・忍辱・精進・禅定・智慧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大乗仏教の主要な宗派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中観派（ナーガールジュナ）：中道・空の理論</a:t>
            </a:r>
          </a:p>
          <a:p>
            <a:r>
              <a:t>唯識派：心の現れのみとする思想</a:t>
            </a:r>
          </a:p>
          <a:p>
            <a:r>
              <a:t>如来蔵思想：すべての存在に仏性が宿る</a:t>
            </a:r>
          </a:p>
          <a:p>
            <a:r>
              <a:t>浄土宗：阿弥陀仏の極楽浄土への往生</a:t>
            </a:r>
          </a:p>
          <a:p>
            <a:r>
              <a:t>禅（中国：禅 / 日本：禅）：坐禅による直観的な覚り</a:t>
            </a:r>
          </a:p>
          <a:p>
            <a:r>
              <a:t>天台・華厳：『法華経』『華厳経』を中心とする教え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主要経典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『般若波羅蜜多経典』：心経・金剛経など</a:t>
            </a:r>
          </a:p>
          <a:p>
            <a:r>
              <a:t>『法華経』：すべてを包含する一仏乗、永遠の仏</a:t>
            </a:r>
          </a:p>
          <a:p>
            <a:r>
              <a:t>『華厳経』：すべての法の相互浸透</a:t>
            </a:r>
          </a:p>
          <a:p>
            <a:r>
              <a:t>『維摩経』：在家者の深い教え</a:t>
            </a:r>
          </a:p>
          <a:p>
            <a:r>
              <a:t>『如来蔵経典』：すべての存在に仏性あり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歴史的展開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インド：ナーランダー僧院、ナーガールジュナや無著などの大家</a:t>
            </a:r>
          </a:p>
          <a:p>
            <a:r>
              <a:t>中国：禅・天台・浄土・華厳</a:t>
            </a:r>
          </a:p>
          <a:p>
            <a:r>
              <a:t>朝鮮：禅（禅宗）・華厳・浄土</a:t>
            </a:r>
          </a:p>
          <a:p>
            <a:r>
              <a:t>日本：禅・浄土・天台・日蓮宗</a:t>
            </a:r>
          </a:p>
          <a:p>
            <a:r>
              <a:t>チベット：大乗＋金剛乗（密教的仏教）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大乗仏教の本質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911" y="2493335"/>
            <a:ext cx="8229600" cy="4525963"/>
          </a:xfrm>
        </p:spPr>
        <p:txBody>
          <a:bodyPr/>
          <a:lstStyle/>
          <a:p>
            <a:r>
              <a:rPr dirty="0" err="1"/>
              <a:t>智慧（般若）と慈悲（カルナ</a:t>
            </a:r>
            <a:r>
              <a:rPr lang="en-US" dirty="0"/>
              <a:t>ー</a:t>
            </a:r>
            <a:r>
              <a:rPr dirty="0"/>
              <a:t>）</a:t>
            </a:r>
            <a:r>
              <a:rPr dirty="0" err="1"/>
              <a:t>の合一</a:t>
            </a:r>
            <a:endParaRPr dirty="0"/>
          </a:p>
          <a:p>
            <a:r>
              <a:rPr dirty="0" err="1"/>
              <a:t>菩薩はすべての存在の解脱のために尽力する</a:t>
            </a:r>
            <a:endParaRPr dirty="0"/>
          </a:p>
          <a:p>
            <a:r>
              <a:rPr dirty="0" err="1"/>
              <a:t>この道は広大で包摂的、そして方便に基づく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211</Words>
  <Application>Microsoft Macintosh PowerPoint</Application>
  <PresentationFormat>画面に合わせる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大乗仏教：概要</vt:lpstr>
      <vt:lpstr>基本教義</vt:lpstr>
      <vt:lpstr>菩薩の道</vt:lpstr>
      <vt:lpstr>大乗仏教の主要な宗派</vt:lpstr>
      <vt:lpstr>主要経典</vt:lpstr>
      <vt:lpstr>歴史的展開</vt:lpstr>
      <vt:lpstr>大乗仏教の本質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Osamu Yoshida</cp:lastModifiedBy>
  <cp:revision>4</cp:revision>
  <dcterms:created xsi:type="dcterms:W3CDTF">2013-01-27T09:14:16Z</dcterms:created>
  <dcterms:modified xsi:type="dcterms:W3CDTF">2025-06-25T13:28:13Z</dcterms:modified>
  <cp:category/>
</cp:coreProperties>
</file>