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5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/>
              <a:t>Diagram: From Early Buddhism to </a:t>
            </a:r>
            <a:r>
              <a:rPr sz="3200" dirty="0" err="1"/>
              <a:t>Mahāyāna</a:t>
            </a:r>
            <a:r>
              <a:rPr sz="3200" dirty="0"/>
              <a:t> / </a:t>
            </a:r>
            <a:r>
              <a:rPr sz="3200" dirty="0" err="1"/>
              <a:t>初期仏教から大乗仏教への図解</a:t>
            </a:r>
            <a:endParaRPr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592757"/>
            <a:ext cx="82296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rPr dirty="0"/>
              <a:t>• Early Buddhism / </a:t>
            </a:r>
            <a:r>
              <a:rPr dirty="0" err="1"/>
              <a:t>初期仏教</a:t>
            </a:r>
            <a:br>
              <a:rPr dirty="0"/>
            </a:br>
            <a:r>
              <a:rPr dirty="0"/>
              <a:t>  ↓</a:t>
            </a:r>
            <a:br>
              <a:rPr dirty="0"/>
            </a:br>
            <a:r>
              <a:rPr dirty="0"/>
              <a:t>  Four Noble Truths, Eightfold Path, </a:t>
            </a:r>
            <a:r>
              <a:rPr dirty="0" err="1"/>
              <a:t>Anattā</a:t>
            </a:r>
            <a:r>
              <a:rPr dirty="0"/>
              <a:t>, Dependent Origination</a:t>
            </a:r>
            <a:br>
              <a:rPr dirty="0"/>
            </a:br>
            <a:r>
              <a:rPr dirty="0"/>
              <a:t>  </a:t>
            </a:r>
            <a:r>
              <a:rPr dirty="0" err="1"/>
              <a:t>四聖諦、八正道、無我、縁起</a:t>
            </a:r>
            <a:br>
              <a:rPr dirty="0"/>
            </a:br>
            <a:br>
              <a:rPr dirty="0"/>
            </a:br>
            <a:r>
              <a:rPr dirty="0"/>
              <a:t>• Stupa Veneration &amp; </a:t>
            </a:r>
            <a:r>
              <a:rPr dirty="0" err="1"/>
              <a:t>Jātaka</a:t>
            </a:r>
            <a:r>
              <a:rPr dirty="0"/>
              <a:t> Narratives / </a:t>
            </a:r>
            <a:r>
              <a:rPr dirty="0" err="1"/>
              <a:t>仏塔崇拝と本生譚</a:t>
            </a:r>
            <a:br>
              <a:rPr dirty="0"/>
            </a:br>
            <a:r>
              <a:rPr dirty="0"/>
              <a:t>  ↓</a:t>
            </a:r>
            <a:br>
              <a:rPr dirty="0"/>
            </a:br>
            <a:r>
              <a:rPr dirty="0"/>
              <a:t>  Public devotion &amp; cultural growth</a:t>
            </a:r>
            <a:br>
              <a:rPr dirty="0"/>
            </a:br>
            <a:r>
              <a:rPr dirty="0"/>
              <a:t>  </a:t>
            </a:r>
            <a:r>
              <a:rPr dirty="0" err="1"/>
              <a:t>一般民衆の信仰と文化の成熟</a:t>
            </a:r>
            <a:br>
              <a:rPr dirty="0"/>
            </a:br>
            <a:br>
              <a:rPr dirty="0"/>
            </a:br>
            <a:r>
              <a:rPr dirty="0"/>
              <a:t>• </a:t>
            </a:r>
            <a:r>
              <a:rPr dirty="0" err="1"/>
              <a:t>Prajñāpāramitā</a:t>
            </a:r>
            <a:r>
              <a:rPr dirty="0"/>
              <a:t> Movement / 般若波羅蜜多運動（紀元前1世紀〜紀元1世紀）</a:t>
            </a:r>
            <a:br>
              <a:rPr dirty="0"/>
            </a:br>
            <a:r>
              <a:rPr dirty="0"/>
              <a:t>  ↓</a:t>
            </a:r>
            <a:br>
              <a:rPr dirty="0"/>
            </a:br>
            <a:r>
              <a:rPr dirty="0"/>
              <a:t>  Emptiness (</a:t>
            </a:r>
            <a:r>
              <a:rPr dirty="0" err="1"/>
              <a:t>śūnyatā</a:t>
            </a:r>
            <a:r>
              <a:rPr dirty="0"/>
              <a:t>), Bodhisattva Ideal</a:t>
            </a:r>
            <a:br>
              <a:rPr dirty="0"/>
            </a:br>
            <a:r>
              <a:rPr dirty="0"/>
              <a:t>  </a:t>
            </a:r>
            <a:r>
              <a:rPr dirty="0" err="1"/>
              <a:t>空・菩薩道の展開</a:t>
            </a:r>
            <a:br>
              <a:rPr dirty="0"/>
            </a:br>
            <a:br>
              <a:rPr dirty="0"/>
            </a:br>
            <a:r>
              <a:rPr dirty="0"/>
              <a:t>• Major </a:t>
            </a:r>
            <a:r>
              <a:rPr dirty="0" err="1"/>
              <a:t>Mahāyāna</a:t>
            </a:r>
            <a:r>
              <a:rPr dirty="0"/>
              <a:t> Schools / </a:t>
            </a:r>
            <a:r>
              <a:rPr dirty="0" err="1"/>
              <a:t>大乗の二大学派</a:t>
            </a:r>
            <a:br>
              <a:rPr dirty="0"/>
            </a:br>
            <a:r>
              <a:rPr dirty="0"/>
              <a:t>  ⮞ </a:t>
            </a:r>
            <a:r>
              <a:rPr dirty="0" err="1"/>
              <a:t>Madhyamaka</a:t>
            </a:r>
            <a:r>
              <a:rPr dirty="0"/>
              <a:t> (</a:t>
            </a:r>
            <a:r>
              <a:rPr dirty="0" err="1"/>
              <a:t>Nāgārjuna</a:t>
            </a:r>
            <a:r>
              <a:rPr dirty="0"/>
              <a:t>) / </a:t>
            </a:r>
            <a:r>
              <a:rPr dirty="0" err="1"/>
              <a:t>中観派（龍樹</a:t>
            </a:r>
            <a:r>
              <a:rPr dirty="0"/>
              <a:t>）</a:t>
            </a:r>
            <a:br>
              <a:rPr dirty="0"/>
            </a:br>
            <a:r>
              <a:rPr dirty="0"/>
              <a:t>  ⮞ </a:t>
            </a:r>
            <a:r>
              <a:rPr dirty="0" err="1"/>
              <a:t>Yogācāra</a:t>
            </a:r>
            <a:r>
              <a:rPr dirty="0"/>
              <a:t> (</a:t>
            </a:r>
            <a:r>
              <a:rPr dirty="0" err="1"/>
              <a:t>Asaṅga</a:t>
            </a:r>
            <a:r>
              <a:rPr dirty="0"/>
              <a:t>, Vasubandhu) / </a:t>
            </a:r>
            <a:r>
              <a:rPr dirty="0" err="1"/>
              <a:t>唯識派（無著・世親</a:t>
            </a:r>
            <a:r>
              <a:rPr dirty="0"/>
              <a:t>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130</Words>
  <Application>Microsoft Macintosh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Diagram: From Early Buddhism to Mahāyāna / 初期仏教から大乗仏教への図解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2025-06-26T23:56:59Z</dcterms:modified>
  <cp:category/>
</cp:coreProperties>
</file>