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3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7331"/>
            <a:ext cx="8229600" cy="1143000"/>
          </a:xfrm>
        </p:spPr>
        <p:txBody>
          <a:bodyPr>
            <a:normAutofit/>
          </a:bodyPr>
          <a:lstStyle/>
          <a:p>
            <a:r>
              <a:rPr sz="2800" dirty="0"/>
              <a:t>From Primitive to Formal Causality</a:t>
            </a:r>
          </a:p>
          <a:p>
            <a:r>
              <a:rPr sz="2800" dirty="0" err="1"/>
              <a:t>原始的因果理解から形式的因果法則へ</a:t>
            </a:r>
            <a:endParaRPr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753851"/>
              </p:ext>
            </p:extLst>
          </p:nvPr>
        </p:nvGraphicFramePr>
        <p:xfrm>
          <a:off x="457200" y="2178729"/>
          <a:ext cx="8229600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Causal Insight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領域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因果の洞察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結果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Hunting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Force → injury/death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Tool refinement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狩猟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力 → 傷・死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道具の改良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Farming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Seed + water + time → plant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Agriculture, 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農業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種 + 水 + 時間 → 作物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農業、保存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Breeding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Trait inheritance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Domestication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家畜化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特徴の遺伝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家畜化の発展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Social 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Action → reaction (karma)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Morality, law, reputation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社会生活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行動 → 反応（業）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道徳、法、名声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Religion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Ritual → outcome (true or false)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Rituals, prayer, mythologies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宗教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儀式 → 結果（真偽）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儀式、祈り、神話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Philosophy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Conditional origination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Abstractions, ethics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哲学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縁起（条件付き発生）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抽象思考、倫理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Controlled cause → measured 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Theory, technology, prediction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科学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制御された原因 → 測定された結果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 err="1"/>
                        <a:t>理論、技術、予測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783"/>
            <a:ext cx="8229600" cy="1143000"/>
          </a:xfrm>
        </p:spPr>
        <p:txBody>
          <a:bodyPr>
            <a:normAutofit/>
          </a:bodyPr>
          <a:lstStyle/>
          <a:p>
            <a:r>
              <a:rPr sz="2800" dirty="0"/>
              <a:t>Causality in Buddhism, Daoism, and Science</a:t>
            </a:r>
          </a:p>
          <a:p>
            <a:r>
              <a:rPr sz="2800" dirty="0" err="1"/>
              <a:t>仏教・道教・科学における因果の比較</a:t>
            </a:r>
            <a:endParaRPr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74320" y="1188720"/>
          <a:ext cx="822960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Buddhism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Daoism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Modern 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特徴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仏教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道教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近代科学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Type of causality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Conditional interdependence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Dynamic flow and transformation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Mechanistic (classical); probabilistic (modern)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因果の型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 err="1"/>
                        <a:t>条件的相互依存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 err="1"/>
                        <a:t>動的な流れと変化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機械的（古典）・確率的（現代）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Linearity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Non-linear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Non-linear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Often linear (but not always)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直線性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非直線的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非直線的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多くは直線的（例外あり）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Role of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Temporal &amp; atemporal sequences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Cyclical, flowing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Time-bound (but questioned in relativity)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時間の役割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時間的・非時間的な連鎖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循環的・流動的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時間に制約（相対論では疑問視）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Free will /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Insight leads to liberation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Harmony with flow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Control through prediction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自由意志・制御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洞察が解脱を導く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流れとの調和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予測による制御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Core metaphor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Web or chain (Nidānas)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Water, wind, nature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Machine, system,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中心的比喩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網や鎖（縁起の連鎖）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水・風・自然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機械・システム・ネットワーク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Final cause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No beginning/end or final cause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No teleology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Often avoided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最終原因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始まりも終わりもない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目的論なし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多くは回避される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Modern correspondence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Systems theory,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Chaos/emergence 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Empirical, mathematical causality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現代の対応理論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システム理論・フィードバック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カオス理論・創発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 err="1"/>
                        <a:t>実証的・数理的因果論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335</Words>
  <Application>Microsoft Macintosh PowerPoint</Application>
  <PresentationFormat>画面に合わせる (4:3)</PresentationFormat>
  <Paragraphs>116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From Primitive to Formal Causality 原始的因果理解から形式的因果法則へ</vt:lpstr>
      <vt:lpstr>Causality in Buddhism, Daoism, and Science 仏教・道教・科学における因果の比較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3</cp:revision>
  <dcterms:created xsi:type="dcterms:W3CDTF">2013-01-27T09:14:16Z</dcterms:created>
  <dcterms:modified xsi:type="dcterms:W3CDTF">2025-06-23T12:39:05Z</dcterms:modified>
  <cp:category/>
</cp:coreProperties>
</file>