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316"/>
  </p:normalViewPr>
  <p:slideViewPr>
    <p:cSldViewPr snapToGrid="0" snapToObjects="1">
      <p:cViewPr varScale="1">
        <p:scale>
          <a:sx n="61" d="100"/>
          <a:sy n="61" d="100"/>
        </p:scale>
        <p:origin x="2384" y="5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6/1/25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6/1/25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6/1/25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6/1/25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6/1/25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6/1/25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6/1/25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6/1/25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6/1/25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6/1/25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6/1/25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6/1/25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Anthropocene and Its Global Impact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4525963"/>
          </a:xfrm>
        </p:spPr>
        <p:txBody>
          <a:bodyPr>
            <a:normAutofit fontScale="85000" lnSpcReduction="20000"/>
          </a:bodyPr>
          <a:lstStyle/>
          <a:p>
            <a:endParaRPr dirty="0"/>
          </a:p>
          <a:p>
            <a:r>
              <a:rPr dirty="0"/>
              <a:t>Anthropocene: the current geological epoch shaped by human activity.</a:t>
            </a:r>
          </a:p>
          <a:p>
            <a:r>
              <a:rPr dirty="0"/>
              <a:t>Industrialization, urbanization, and globalization drastically altered Earth.</a:t>
            </a:r>
          </a:p>
          <a:p>
            <a:r>
              <a:rPr dirty="0"/>
              <a:t>Climate change, deforestation, pollution, and biodiversity loss are major effects.</a:t>
            </a:r>
          </a:p>
          <a:p>
            <a:r>
              <a:rPr dirty="0"/>
              <a:t>The 6th mass extinction is underway, driven by habitat destruction and species loss.</a:t>
            </a:r>
          </a:p>
          <a:p>
            <a:r>
              <a:rPr dirty="0"/>
              <a:t>Human responsibility is crucial to shift toward sustainability and global ethics.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アントロポセンと地球への影響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4525963"/>
          </a:xfrm>
        </p:spPr>
        <p:txBody>
          <a:bodyPr>
            <a:normAutofit fontScale="85000" lnSpcReduction="20000"/>
          </a:bodyPr>
          <a:lstStyle/>
          <a:p>
            <a:endParaRPr dirty="0"/>
          </a:p>
          <a:p>
            <a:r>
              <a:rPr dirty="0" err="1"/>
              <a:t>アントロポセン：人間の活動によって形成された現代の地質時代</a:t>
            </a:r>
            <a:r>
              <a:rPr dirty="0"/>
              <a:t>。</a:t>
            </a:r>
          </a:p>
          <a:p>
            <a:r>
              <a:rPr dirty="0" err="1"/>
              <a:t>産業化、都市化、グローバル化が地球環境を劇的に変化させた</a:t>
            </a:r>
            <a:r>
              <a:rPr dirty="0"/>
              <a:t>。</a:t>
            </a:r>
          </a:p>
          <a:p>
            <a:r>
              <a:rPr dirty="0" err="1"/>
              <a:t>気候変動、森林破壊、汚染、生物多様性の損失が主な影響である</a:t>
            </a:r>
            <a:r>
              <a:rPr dirty="0"/>
              <a:t>。</a:t>
            </a:r>
          </a:p>
          <a:p>
            <a:r>
              <a:rPr dirty="0"/>
              <a:t>第6の大量絶滅が進行中であり、生息地破壊と種の喪失が原因である。</a:t>
            </a:r>
          </a:p>
          <a:p>
            <a:r>
              <a:rPr dirty="0" err="1"/>
              <a:t>持続可能性と地球倫理への転換には人類の責任が求められる</a:t>
            </a:r>
            <a:r>
              <a:rPr dirty="0"/>
              <a:t>。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96</Words>
  <Application>Microsoft Macintosh PowerPoint</Application>
  <PresentationFormat>画面に合わせる (4:3)</PresentationFormat>
  <Paragraphs>14</Paragraphs>
  <Slides>2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2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5" baseType="lpstr">
      <vt:lpstr>Arial</vt:lpstr>
      <vt:lpstr>Calibri</vt:lpstr>
      <vt:lpstr>Office Theme</vt:lpstr>
      <vt:lpstr>Anthropocene and Its Global Impact</vt:lpstr>
      <vt:lpstr>アントロポセンと地球への影響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Osamu Yoshida</cp:lastModifiedBy>
  <cp:revision>2</cp:revision>
  <dcterms:created xsi:type="dcterms:W3CDTF">2013-01-27T09:14:16Z</dcterms:created>
  <dcterms:modified xsi:type="dcterms:W3CDTF">2025-06-02T03:32:49Z</dcterms:modified>
  <cp:category/>
</cp:coreProperties>
</file>