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116" y="2486210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Anthropocene Epoch: Overview / </a:t>
            </a:r>
            <a:br>
              <a:rPr lang="en-US" dirty="0"/>
            </a:br>
            <a:r>
              <a:rPr dirty="0" err="1"/>
              <a:t>人新世：概要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t>Aspect / 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日本語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Proposed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Around 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1950年前後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Key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The Great Acceleration (industrial &amp; population boom)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大加速（産業・人口の急増）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Geological Marker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Radioactive isotopes from nuclear 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核実験による放射性同位体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Global 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Plastics, concrete, aluminum in strata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地層中のプラスチック、コンクリート、アルミニウム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Scientific 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Anthropocene Working Group (AWG)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人新世作業部会（AWG）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Current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Not officially adopted yet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t>正式にはまだ採用されていない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80</Words>
  <Application>Microsoft Macintosh PowerPoint</Application>
  <PresentationFormat>画面に合わせる (4:3)</PresentationFormat>
  <Paragraphs>22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Anthropocene Epoch: Overview /  人新世：概要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2025-06-02T03:39:24Z</dcterms:modified>
  <cp:category/>
</cp:coreProperties>
</file>