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Bilingual Comparison of Ten Pāramīs &amp; Six Pāramitās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Theravāda and Mahāyāna Correspondence</a:t>
            </a:r>
          </a:p>
          <a:p>
            <a:r>
              <a:t>中道の完成と統合的理解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Ethical Foundations (基礎の徳行)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1. Dāna (ダーナ) — Generosity / 布施 → Mahāyāna: Dāna (布施波羅蜜)</a:t>
            </a:r>
          </a:p>
          <a:p>
            <a:r>
              <a:t>2. Sīla (シーラ) — Moral Conduct / 持戒 → Mahāyāna: Śīla (持戒波羅蜜)</a:t>
            </a:r>
          </a:p>
          <a:p>
            <a:r>
              <a:t>3. Khanti (カンティ) — Patience / 忍辱 → Mahāyāna: Kṣānti (忍辱波羅蜜)</a:t>
            </a:r>
          </a:p>
          <a:p>
            <a:r>
              <a:t>4. Vīriya (ヴィーリヤ) — Effort / 精進 → Mahāyāna: Vīrya (精進波羅蜜)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Wisdom (智慧の完成)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5. Paññā (パンニャー) — Wisdom / 智慧 → Mahāyāna: Prajñā (智慧波羅蜜)</a:t>
            </a:r>
          </a:p>
          <a:p>
            <a:r>
              <a:t>Culmination of the path: Insight into emptiness and dependent co-origination.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Dhyāna Absorbs Five Internal Pāramīs (禅定の内的統合)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648" y="1417638"/>
            <a:ext cx="8229600" cy="4525963"/>
          </a:xfrm>
        </p:spPr>
        <p:txBody>
          <a:bodyPr>
            <a:normAutofit fontScale="85000" lnSpcReduction="20000"/>
          </a:bodyPr>
          <a:lstStyle/>
          <a:p>
            <a:endParaRPr dirty="0"/>
          </a:p>
          <a:p>
            <a:r>
              <a:rPr dirty="0"/>
              <a:t>6. Sacca (</a:t>
            </a:r>
            <a:r>
              <a:rPr dirty="0" err="1"/>
              <a:t>サッチャ</a:t>
            </a:r>
            <a:r>
              <a:rPr dirty="0"/>
              <a:t>) — Truthfulness / </a:t>
            </a:r>
            <a:r>
              <a:rPr dirty="0" err="1"/>
              <a:t>真実</a:t>
            </a:r>
            <a:r>
              <a:rPr dirty="0"/>
              <a:t> → Inner honesty in mindfulness</a:t>
            </a:r>
          </a:p>
          <a:p>
            <a:r>
              <a:rPr dirty="0"/>
              <a:t>7. </a:t>
            </a:r>
            <a:r>
              <a:rPr dirty="0" err="1"/>
              <a:t>Adhiṭṭhāna</a:t>
            </a:r>
            <a:r>
              <a:rPr dirty="0"/>
              <a:t> (</a:t>
            </a:r>
            <a:r>
              <a:rPr dirty="0" err="1"/>
              <a:t>アディッターナ</a:t>
            </a:r>
            <a:r>
              <a:rPr dirty="0"/>
              <a:t>) — Determination / </a:t>
            </a:r>
            <a:r>
              <a:rPr dirty="0" err="1"/>
              <a:t>決意</a:t>
            </a:r>
            <a:r>
              <a:rPr dirty="0"/>
              <a:t> → Steadfastness in practice</a:t>
            </a:r>
          </a:p>
          <a:p>
            <a:r>
              <a:rPr dirty="0"/>
              <a:t>8. </a:t>
            </a:r>
            <a:r>
              <a:rPr dirty="0" err="1"/>
              <a:t>Mettā</a:t>
            </a:r>
            <a:r>
              <a:rPr dirty="0"/>
              <a:t> (</a:t>
            </a:r>
            <a:r>
              <a:rPr dirty="0" err="1"/>
              <a:t>メッタ</a:t>
            </a:r>
            <a:r>
              <a:rPr dirty="0"/>
              <a:t>ー) — Loving-kindness / </a:t>
            </a:r>
            <a:r>
              <a:rPr dirty="0" err="1"/>
              <a:t>慈</a:t>
            </a:r>
            <a:r>
              <a:rPr dirty="0"/>
              <a:t> → Emotional warmth and unification</a:t>
            </a:r>
          </a:p>
          <a:p>
            <a:r>
              <a:rPr dirty="0"/>
              <a:t>9. </a:t>
            </a:r>
            <a:r>
              <a:rPr dirty="0" err="1"/>
              <a:t>Upekkhā</a:t>
            </a:r>
            <a:r>
              <a:rPr dirty="0"/>
              <a:t> (</a:t>
            </a:r>
            <a:r>
              <a:rPr dirty="0" err="1"/>
              <a:t>ウペッカ</a:t>
            </a:r>
            <a:r>
              <a:rPr dirty="0"/>
              <a:t>ー) — Equanimity / </a:t>
            </a:r>
            <a:r>
              <a:rPr dirty="0" err="1"/>
              <a:t>捨</a:t>
            </a:r>
            <a:r>
              <a:rPr dirty="0"/>
              <a:t> → Calm impartiality</a:t>
            </a:r>
          </a:p>
          <a:p>
            <a:r>
              <a:rPr dirty="0"/>
              <a:t>10. </a:t>
            </a:r>
            <a:r>
              <a:rPr dirty="0" err="1"/>
              <a:t>Nekkhamma</a:t>
            </a:r>
            <a:r>
              <a:rPr dirty="0"/>
              <a:t> (</a:t>
            </a:r>
            <a:r>
              <a:rPr dirty="0" err="1"/>
              <a:t>ネッカンマ</a:t>
            </a:r>
            <a:r>
              <a:rPr dirty="0"/>
              <a:t>) — Renunciation / </a:t>
            </a:r>
            <a:r>
              <a:rPr dirty="0" err="1"/>
              <a:t>出離</a:t>
            </a:r>
            <a:r>
              <a:rPr dirty="0"/>
              <a:t> → Mental detachment (</a:t>
            </a:r>
            <a:r>
              <a:rPr dirty="0" err="1"/>
              <a:t>Upekkhā</a:t>
            </a:r>
            <a:r>
              <a:rPr dirty="0"/>
              <a:t>) within </a:t>
            </a:r>
            <a:r>
              <a:rPr dirty="0" err="1"/>
              <a:t>Dhyāna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 (結論)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Ten Pāramīs form a complete system of virtue.</a:t>
            </a:r>
          </a:p>
          <a:p>
            <a:r>
              <a:t>In Mahāyāna, the Six Pāramitās condense the same path — with inner virtues integrated into Dhyāna and culminating in Prajñā (awakening).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253</Words>
  <Application>Microsoft Macintosh PowerPoint</Application>
  <PresentationFormat>画面に合わせる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Bilingual Comparison of Ten Pāramīs &amp; Six Pāramitās</vt:lpstr>
      <vt:lpstr>Core Ethical Foundations (基礎の徳行)</vt:lpstr>
      <vt:lpstr>Wisdom (智慧の完成)</vt:lpstr>
      <vt:lpstr>Dhyāna Absorbs Five Internal Pāramīs (禅定の内的統合)</vt:lpstr>
      <vt:lpstr>Conclusion (結論)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3</cp:revision>
  <dcterms:created xsi:type="dcterms:W3CDTF">2013-01-27T09:14:16Z</dcterms:created>
  <dcterms:modified xsi:type="dcterms:W3CDTF">2025-05-19T02:58:34Z</dcterms:modified>
  <cp:category/>
</cp:coreProperties>
</file>