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Five Aggregates (五蘊)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/>
                <a:gridCol w="1828800"/>
                <a:gridCol w="3200400"/>
                <a:gridCol w="2560320"/>
              </a:tblGrid>
              <a:tr h="15240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No.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Pali / Sanskrit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English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Japanese（和訳）</a:t>
                      </a:r>
                    </a:p>
                  </a:txBody>
                  <a:tcPr>
                    <a:solidFill>
                      <a:srgbClr val="C8C8C8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Rūpa (रूप)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Form (matter, body)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色（しき）</a:t>
                      </a:r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Vedanā (वेदना)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Feeling (sensation)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受（じゅ）</a:t>
                      </a:r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Saññā / Saṃjñā (संज्ञा)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Perception (recognition, idea)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想（そう）</a:t>
                      </a:r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Saṅkhāra / Saṃskāra (संस्कार)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Mental formations (volition, will, habits)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行（ぎょう）</a:t>
                      </a:r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Viññāṇa / Vijñāna (विज्ञाण)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Consciousness (awareness, cognition)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識（しき）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